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1175" r:id="rId5"/>
    <p:sldId id="1392" r:id="rId6"/>
    <p:sldId id="1448" r:id="rId7"/>
    <p:sldId id="1437" r:id="rId8"/>
    <p:sldId id="1438" r:id="rId9"/>
    <p:sldId id="1439" r:id="rId10"/>
    <p:sldId id="1440" r:id="rId11"/>
    <p:sldId id="1441" r:id="rId12"/>
    <p:sldId id="1442" r:id="rId13"/>
    <p:sldId id="1449" r:id="rId14"/>
    <p:sldId id="1436" r:id="rId15"/>
    <p:sldId id="1447" r:id="rId16"/>
    <p:sldId id="1425" r:id="rId17"/>
    <p:sldId id="1031" r:id="rId18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66" userDrawn="1">
          <p15:clr>
            <a:srgbClr val="A4A3A4"/>
          </p15:clr>
        </p15:guide>
        <p15:guide id="2" pos="624" userDrawn="1">
          <p15:clr>
            <a:srgbClr val="A4A3A4"/>
          </p15:clr>
        </p15:guide>
        <p15:guide id="3" orient="horz" pos="841" userDrawn="1">
          <p15:clr>
            <a:srgbClr val="A4A3A4"/>
          </p15:clr>
        </p15:guide>
        <p15:guide id="4" orient="horz" pos="550" userDrawn="1">
          <p15:clr>
            <a:srgbClr val="A4A3A4"/>
          </p15:clr>
        </p15:guide>
        <p15:guide id="5" pos="256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326E"/>
    <a:srgbClr val="EA5472"/>
    <a:srgbClr val="00AFD7"/>
    <a:srgbClr val="D14A95"/>
    <a:srgbClr val="F089B1"/>
    <a:srgbClr val="00B0AD"/>
    <a:srgbClr val="A5DAEC"/>
    <a:srgbClr val="6AB651"/>
    <a:srgbClr val="AFB700"/>
    <a:srgbClr val="EA53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8A8D10-7C2A-FB47-BF40-3488E76F1A23}" v="62" dt="2026-08-17T19:57:02.357"/>
    <p1510:client id="{EFAF7C45-78E5-6141-B896-89D8FA1EC57C}" v="1" dt="2026-08-18T14:12:49.24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howGuides="1">
      <p:cViewPr varScale="1">
        <p:scale>
          <a:sx n="116" d="100"/>
          <a:sy n="116" d="100"/>
        </p:scale>
        <p:origin x="864" y="176"/>
      </p:cViewPr>
      <p:guideLst>
        <p:guide orient="horz" pos="1466"/>
        <p:guide pos="624"/>
        <p:guide orient="horz" pos="841"/>
        <p:guide orient="horz" pos="550"/>
        <p:guide pos="25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D63AF3D-0F6F-4055-8D29-5A504708351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E16A40-F7AF-47F8-B470-1D194186492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942F0-87FB-4853-B5D8-B6DC5606DE6D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B6B668-E4A4-44C8-8F05-EF10D9030C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E2860F-FF83-48B8-B505-CBD293762A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3DE8BE-FD1A-4B56-9CB7-3E901F0D1D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67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75873-6249-4528-ADEC-01E1BBEACA34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D7851-BFFC-475D-A46C-33442DDD96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573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368592-33D1-440B-AC94-97586322E05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1197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364CD-FA43-2288-0E79-F8B152349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4BEBB3-E628-78D4-87F6-9F1FE7935E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9BCF03-F765-C1DB-8D07-52D3145A03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F5C35B-0919-450A-0F37-4E3BBDB916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C599BA-6765-4426-892C-2554EAC7F3E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872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3270" cy="6858000"/>
          </a:xfrm>
          <a:custGeom>
            <a:avLst/>
            <a:gdLst/>
            <a:ahLst/>
            <a:cxnLst/>
            <a:rect l="l" t="t" r="r" b="b"/>
            <a:pathLst>
              <a:path w="12193270" h="6858000">
                <a:moveTo>
                  <a:pt x="0" y="6858000"/>
                </a:moveTo>
                <a:lnTo>
                  <a:pt x="12193206" y="6858000"/>
                </a:lnTo>
                <a:lnTo>
                  <a:pt x="12193206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1232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0" y="3642788"/>
            <a:ext cx="3445510" cy="3215640"/>
          </a:xfrm>
          <a:custGeom>
            <a:avLst/>
            <a:gdLst/>
            <a:ahLst/>
            <a:cxnLst/>
            <a:rect l="l" t="t" r="r" b="b"/>
            <a:pathLst>
              <a:path w="3445510" h="3215640">
                <a:moveTo>
                  <a:pt x="0" y="0"/>
                </a:moveTo>
                <a:lnTo>
                  <a:pt x="0" y="3215211"/>
                </a:lnTo>
                <a:lnTo>
                  <a:pt x="3444963" y="3215211"/>
                </a:lnTo>
                <a:lnTo>
                  <a:pt x="1224727" y="1933977"/>
                </a:lnTo>
                <a:lnTo>
                  <a:pt x="1181549" y="1908436"/>
                </a:lnTo>
                <a:lnTo>
                  <a:pt x="1139018" y="1882095"/>
                </a:lnTo>
                <a:lnTo>
                  <a:pt x="1097139" y="1854968"/>
                </a:lnTo>
                <a:lnTo>
                  <a:pt x="1055920" y="1827067"/>
                </a:lnTo>
                <a:lnTo>
                  <a:pt x="1015366" y="1798406"/>
                </a:lnTo>
                <a:lnTo>
                  <a:pt x="975486" y="1768998"/>
                </a:lnTo>
                <a:lnTo>
                  <a:pt x="936285" y="1738855"/>
                </a:lnTo>
                <a:lnTo>
                  <a:pt x="897770" y="1707991"/>
                </a:lnTo>
                <a:lnTo>
                  <a:pt x="859948" y="1676419"/>
                </a:lnTo>
                <a:lnTo>
                  <a:pt x="822825" y="1644153"/>
                </a:lnTo>
                <a:lnTo>
                  <a:pt x="786409" y="1611204"/>
                </a:lnTo>
                <a:lnTo>
                  <a:pt x="750705" y="1577587"/>
                </a:lnTo>
                <a:lnTo>
                  <a:pt x="715721" y="1543315"/>
                </a:lnTo>
                <a:lnTo>
                  <a:pt x="681463" y="1508400"/>
                </a:lnTo>
                <a:lnTo>
                  <a:pt x="647938" y="1472856"/>
                </a:lnTo>
                <a:lnTo>
                  <a:pt x="612345" y="1433609"/>
                </a:lnTo>
                <a:lnTo>
                  <a:pt x="603989" y="1424237"/>
                </a:lnTo>
                <a:lnTo>
                  <a:pt x="601144" y="1421112"/>
                </a:lnTo>
                <a:lnTo>
                  <a:pt x="562610" y="1376765"/>
                </a:lnTo>
                <a:lnTo>
                  <a:pt x="528282" y="1335192"/>
                </a:lnTo>
                <a:lnTo>
                  <a:pt x="495352" y="1293256"/>
                </a:lnTo>
                <a:lnTo>
                  <a:pt x="463793" y="1251009"/>
                </a:lnTo>
                <a:lnTo>
                  <a:pt x="433576" y="1208500"/>
                </a:lnTo>
                <a:lnTo>
                  <a:pt x="404675" y="1165780"/>
                </a:lnTo>
                <a:lnTo>
                  <a:pt x="377063" y="1122900"/>
                </a:lnTo>
                <a:lnTo>
                  <a:pt x="350711" y="1079910"/>
                </a:lnTo>
                <a:lnTo>
                  <a:pt x="325592" y="1036861"/>
                </a:lnTo>
                <a:lnTo>
                  <a:pt x="301283" y="994049"/>
                </a:lnTo>
                <a:lnTo>
                  <a:pt x="277833" y="950758"/>
                </a:lnTo>
                <a:lnTo>
                  <a:pt x="255249" y="907000"/>
                </a:lnTo>
                <a:lnTo>
                  <a:pt x="233538" y="862790"/>
                </a:lnTo>
                <a:lnTo>
                  <a:pt x="212707" y="818139"/>
                </a:lnTo>
                <a:lnTo>
                  <a:pt x="192765" y="773063"/>
                </a:lnTo>
                <a:lnTo>
                  <a:pt x="173717" y="727572"/>
                </a:lnTo>
                <a:lnTo>
                  <a:pt x="155572" y="681682"/>
                </a:lnTo>
                <a:lnTo>
                  <a:pt x="138337" y="635404"/>
                </a:lnTo>
                <a:lnTo>
                  <a:pt x="122019" y="588753"/>
                </a:lnTo>
                <a:lnTo>
                  <a:pt x="106625" y="541741"/>
                </a:lnTo>
                <a:lnTo>
                  <a:pt x="92163" y="494381"/>
                </a:lnTo>
                <a:lnTo>
                  <a:pt x="78640" y="446687"/>
                </a:lnTo>
                <a:lnTo>
                  <a:pt x="66063" y="398672"/>
                </a:lnTo>
                <a:lnTo>
                  <a:pt x="54440" y="350348"/>
                </a:lnTo>
                <a:lnTo>
                  <a:pt x="43778" y="301730"/>
                </a:lnTo>
                <a:lnTo>
                  <a:pt x="34084" y="252830"/>
                </a:lnTo>
                <a:lnTo>
                  <a:pt x="25366" y="203662"/>
                </a:lnTo>
                <a:lnTo>
                  <a:pt x="17631" y="154238"/>
                </a:lnTo>
                <a:lnTo>
                  <a:pt x="10886" y="104572"/>
                </a:lnTo>
                <a:lnTo>
                  <a:pt x="5138" y="54678"/>
                </a:lnTo>
                <a:lnTo>
                  <a:pt x="396" y="4567"/>
                </a:lnTo>
                <a:lnTo>
                  <a:pt x="0" y="0"/>
                </a:lnTo>
                <a:close/>
              </a:path>
            </a:pathLst>
          </a:custGeom>
          <a:solidFill>
            <a:srgbClr val="00B2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 hasCustomPrompt="1"/>
          </p:nvPr>
        </p:nvSpPr>
        <p:spPr>
          <a:xfrm>
            <a:off x="990718" y="3704836"/>
            <a:ext cx="5993765" cy="867164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>
            <a:lvl1pPr marL="0" indent="0">
              <a:buNone/>
              <a:defRPr sz="2100" spc="-5">
                <a:solidFill>
                  <a:srgbClr val="FFFFFF"/>
                </a:solidFill>
              </a:defRPr>
            </a:lvl1pPr>
          </a:lstStyle>
          <a:p>
            <a:pPr marL="12700" lvl="0" algn="l" defTabSz="914400" rtl="0" eaLnBrk="1" latinLnBrk="0" hangingPunct="1">
              <a:lnSpc>
                <a:spcPct val="100000"/>
              </a:lnSpc>
              <a:spcBef>
                <a:spcPts val="100"/>
              </a:spcBef>
            </a:pPr>
            <a:r>
              <a:rPr lang="en-GB"/>
              <a:t>Subtitle</a:t>
            </a:r>
            <a:endParaRPr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4BE8953-376F-4B0C-9899-67C117AA9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0718" y="1981200"/>
            <a:ext cx="7772282" cy="1485900"/>
          </a:xfrm>
        </p:spPr>
        <p:txBody>
          <a:bodyPr vert="horz" wrap="square" lIns="0" tIns="88900" rIns="0" bIns="0" rtlCol="0">
            <a:noAutofit/>
          </a:bodyPr>
          <a:lstStyle>
            <a:lvl1pPr>
              <a:lnSpc>
                <a:spcPct val="90000"/>
              </a:lnSpc>
              <a:defRPr lang="en-GB" kern="1200" spc="-35">
                <a:solidFill>
                  <a:srgbClr val="FFFFFF"/>
                </a:solidFill>
                <a:ea typeface="+mn-ea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Click to edit Title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8FBDAC-FF36-416D-BD67-101A11F708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E512F0-A24F-9D4C-B02C-6D8F03CA4944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90718" y="990600"/>
            <a:ext cx="3050396" cy="752864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4">
            <a:extLst>
              <a:ext uri="{FF2B5EF4-FFF2-40B4-BE49-F238E27FC236}">
                <a16:creationId xmlns:a16="http://schemas.microsoft.com/office/drawing/2014/main" id="{825D0505-3246-47BF-8A25-E7CA8FB57510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B7BB693-A7EA-4834-9DF8-392FC9437D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06200" y="6152306"/>
            <a:ext cx="335915" cy="269304"/>
          </a:xfrm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pPr marL="25400">
                <a:lnSpc>
                  <a:spcPts val="2090"/>
                </a:lnSpc>
              </a:pPr>
              <a:t>‹#›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A9A3DB-64DF-44C8-B4B7-7EA860A677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704" y="2009662"/>
            <a:ext cx="10447617" cy="3705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D1EEDA6-F8D0-43FC-9384-E25374DB60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2">
            <a:extLst>
              <a:ext uri="{FF2B5EF4-FFF2-40B4-BE49-F238E27FC236}">
                <a16:creationId xmlns:a16="http://schemas.microsoft.com/office/drawing/2014/main" id="{4B93CDC7-3C26-49D9-9BCD-3DF1DE062D76}"/>
              </a:ext>
            </a:extLst>
          </p:cNvPr>
          <p:cNvSpPr/>
          <p:nvPr userDrawn="1"/>
        </p:nvSpPr>
        <p:spPr>
          <a:xfrm>
            <a:off x="0" y="0"/>
            <a:ext cx="12193270" cy="6858000"/>
          </a:xfrm>
          <a:custGeom>
            <a:avLst/>
            <a:gdLst/>
            <a:ahLst/>
            <a:cxnLst/>
            <a:rect l="l" t="t" r="r" b="b"/>
            <a:pathLst>
              <a:path w="12193270" h="6858000">
                <a:moveTo>
                  <a:pt x="0" y="6858000"/>
                </a:moveTo>
                <a:lnTo>
                  <a:pt x="12193206" y="6858000"/>
                </a:lnTo>
                <a:lnTo>
                  <a:pt x="12193206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AF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B7BB693-A7EA-4834-9DF8-392FC9437D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2179DC9-D4C8-424E-9364-5AF12F7AD851}"/>
              </a:ext>
            </a:extLst>
          </p:cNvPr>
          <p:cNvGrpSpPr/>
          <p:nvPr userDrawn="1"/>
        </p:nvGrpSpPr>
        <p:grpSpPr>
          <a:xfrm>
            <a:off x="10896600" y="6056335"/>
            <a:ext cx="318159" cy="461246"/>
            <a:chOff x="11120177" y="6056335"/>
            <a:chExt cx="318159" cy="461246"/>
          </a:xfrm>
        </p:grpSpPr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EDC175D7-C5E2-4122-BD43-E8C7E1A80CEA}"/>
                </a:ext>
              </a:extLst>
            </p:cNvPr>
            <p:cNvSpPr/>
            <p:nvPr/>
          </p:nvSpPr>
          <p:spPr>
            <a:xfrm>
              <a:off x="11210779" y="6056335"/>
              <a:ext cx="137160" cy="45085"/>
            </a:xfrm>
            <a:custGeom>
              <a:avLst/>
              <a:gdLst/>
              <a:ahLst/>
              <a:cxnLst/>
              <a:rect l="l" t="t" r="r" b="b"/>
              <a:pathLst>
                <a:path w="137159" h="45085">
                  <a:moveTo>
                    <a:pt x="18110" y="5575"/>
                  </a:moveTo>
                  <a:lnTo>
                    <a:pt x="11595" y="7124"/>
                  </a:lnTo>
                  <a:lnTo>
                    <a:pt x="5549" y="8991"/>
                  </a:lnTo>
                  <a:lnTo>
                    <a:pt x="0" y="11074"/>
                  </a:lnTo>
                  <a:lnTo>
                    <a:pt x="23342" y="44602"/>
                  </a:lnTo>
                  <a:lnTo>
                    <a:pt x="56642" y="38303"/>
                  </a:lnTo>
                  <a:lnTo>
                    <a:pt x="62280" y="37795"/>
                  </a:lnTo>
                  <a:lnTo>
                    <a:pt x="118267" y="37795"/>
                  </a:lnTo>
                  <a:lnTo>
                    <a:pt x="128498" y="23107"/>
                  </a:lnTo>
                  <a:lnTo>
                    <a:pt x="41545" y="23107"/>
                  </a:lnTo>
                  <a:lnTo>
                    <a:pt x="34407" y="21772"/>
                  </a:lnTo>
                  <a:lnTo>
                    <a:pt x="29636" y="18739"/>
                  </a:lnTo>
                  <a:lnTo>
                    <a:pt x="25336" y="14008"/>
                  </a:lnTo>
                  <a:lnTo>
                    <a:pt x="18110" y="5575"/>
                  </a:lnTo>
                  <a:close/>
                </a:path>
                <a:path w="137159" h="45085">
                  <a:moveTo>
                    <a:pt x="118267" y="37795"/>
                  </a:moveTo>
                  <a:lnTo>
                    <a:pt x="74587" y="37795"/>
                  </a:lnTo>
                  <a:lnTo>
                    <a:pt x="80225" y="38303"/>
                  </a:lnTo>
                  <a:lnTo>
                    <a:pt x="113525" y="44602"/>
                  </a:lnTo>
                  <a:lnTo>
                    <a:pt x="118267" y="37795"/>
                  </a:lnTo>
                  <a:close/>
                </a:path>
                <a:path w="137159" h="45085">
                  <a:moveTo>
                    <a:pt x="74587" y="37795"/>
                  </a:moveTo>
                  <a:lnTo>
                    <a:pt x="62280" y="37795"/>
                  </a:lnTo>
                  <a:lnTo>
                    <a:pt x="67919" y="37820"/>
                  </a:lnTo>
                  <a:lnTo>
                    <a:pt x="74587" y="37795"/>
                  </a:lnTo>
                  <a:close/>
                </a:path>
                <a:path w="137159" h="45085">
                  <a:moveTo>
                    <a:pt x="68745" y="0"/>
                  </a:moveTo>
                  <a:lnTo>
                    <a:pt x="63576" y="12"/>
                  </a:lnTo>
                  <a:lnTo>
                    <a:pt x="59131" y="177"/>
                  </a:lnTo>
                  <a:lnTo>
                    <a:pt x="54724" y="431"/>
                  </a:lnTo>
                  <a:lnTo>
                    <a:pt x="52946" y="22745"/>
                  </a:lnTo>
                  <a:lnTo>
                    <a:pt x="41545" y="23107"/>
                  </a:lnTo>
                  <a:lnTo>
                    <a:pt x="95329" y="23107"/>
                  </a:lnTo>
                  <a:lnTo>
                    <a:pt x="83934" y="22745"/>
                  </a:lnTo>
                  <a:lnTo>
                    <a:pt x="82143" y="431"/>
                  </a:lnTo>
                  <a:lnTo>
                    <a:pt x="77749" y="177"/>
                  </a:lnTo>
                  <a:lnTo>
                    <a:pt x="73291" y="12"/>
                  </a:lnTo>
                  <a:lnTo>
                    <a:pt x="68745" y="0"/>
                  </a:lnTo>
                  <a:close/>
                </a:path>
                <a:path w="137159" h="45085">
                  <a:moveTo>
                    <a:pt x="118757" y="5575"/>
                  </a:moveTo>
                  <a:lnTo>
                    <a:pt x="111531" y="14008"/>
                  </a:lnTo>
                  <a:lnTo>
                    <a:pt x="107237" y="18739"/>
                  </a:lnTo>
                  <a:lnTo>
                    <a:pt x="102466" y="21772"/>
                  </a:lnTo>
                  <a:lnTo>
                    <a:pt x="95329" y="23107"/>
                  </a:lnTo>
                  <a:lnTo>
                    <a:pt x="128498" y="23107"/>
                  </a:lnTo>
                  <a:lnTo>
                    <a:pt x="136880" y="11074"/>
                  </a:lnTo>
                  <a:lnTo>
                    <a:pt x="131318" y="8991"/>
                  </a:lnTo>
                  <a:lnTo>
                    <a:pt x="125285" y="7124"/>
                  </a:lnTo>
                  <a:lnTo>
                    <a:pt x="118757" y="5575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69341BFE-74BF-4051-ABE9-784CE7DEC79A}"/>
                </a:ext>
              </a:extLst>
            </p:cNvPr>
            <p:cNvSpPr/>
            <p:nvPr/>
          </p:nvSpPr>
          <p:spPr>
            <a:xfrm>
              <a:off x="11120201" y="6082220"/>
              <a:ext cx="318135" cy="233679"/>
            </a:xfrm>
            <a:custGeom>
              <a:avLst/>
              <a:gdLst/>
              <a:ahLst/>
              <a:cxnLst/>
              <a:rect l="l" t="t" r="r" b="b"/>
              <a:pathLst>
                <a:path w="318134" h="233679">
                  <a:moveTo>
                    <a:pt x="318046" y="73685"/>
                  </a:moveTo>
                  <a:lnTo>
                    <a:pt x="276885" y="73685"/>
                  </a:lnTo>
                  <a:lnTo>
                    <a:pt x="277418" y="74002"/>
                  </a:lnTo>
                  <a:lnTo>
                    <a:pt x="277418" y="209943"/>
                  </a:lnTo>
                  <a:lnTo>
                    <a:pt x="277596" y="210273"/>
                  </a:lnTo>
                  <a:lnTo>
                    <a:pt x="317207" y="233133"/>
                  </a:lnTo>
                  <a:lnTo>
                    <a:pt x="318046" y="232651"/>
                  </a:lnTo>
                  <a:lnTo>
                    <a:pt x="318046" y="73685"/>
                  </a:lnTo>
                  <a:close/>
                </a:path>
                <a:path w="318134" h="233679">
                  <a:moveTo>
                    <a:pt x="3543" y="0"/>
                  </a:moveTo>
                  <a:lnTo>
                    <a:pt x="888" y="888"/>
                  </a:lnTo>
                  <a:lnTo>
                    <a:pt x="0" y="2120"/>
                  </a:lnTo>
                  <a:lnTo>
                    <a:pt x="69" y="28746"/>
                  </a:lnTo>
                  <a:lnTo>
                    <a:pt x="24165" y="62369"/>
                  </a:lnTo>
                  <a:lnTo>
                    <a:pt x="155625" y="139890"/>
                  </a:lnTo>
                  <a:lnTo>
                    <a:pt x="158927" y="140868"/>
                  </a:lnTo>
                  <a:lnTo>
                    <a:pt x="160248" y="140804"/>
                  </a:lnTo>
                  <a:lnTo>
                    <a:pt x="161239" y="140538"/>
                  </a:lnTo>
                  <a:lnTo>
                    <a:pt x="162407" y="139890"/>
                  </a:lnTo>
                  <a:lnTo>
                    <a:pt x="276885" y="73685"/>
                  </a:lnTo>
                  <a:lnTo>
                    <a:pt x="318046" y="73685"/>
                  </a:lnTo>
                  <a:lnTo>
                    <a:pt x="318046" y="40555"/>
                  </a:lnTo>
                  <a:lnTo>
                    <a:pt x="81867" y="40555"/>
                  </a:lnTo>
                  <a:lnTo>
                    <a:pt x="73123" y="40186"/>
                  </a:lnTo>
                  <a:lnTo>
                    <a:pt x="23744" y="19943"/>
                  </a:lnTo>
                  <a:lnTo>
                    <a:pt x="5003" y="457"/>
                  </a:lnTo>
                  <a:lnTo>
                    <a:pt x="3543" y="0"/>
                  </a:lnTo>
                  <a:close/>
                </a:path>
                <a:path w="318134" h="233679">
                  <a:moveTo>
                    <a:pt x="153060" y="30149"/>
                  </a:moveTo>
                  <a:lnTo>
                    <a:pt x="147358" y="30657"/>
                  </a:lnTo>
                  <a:lnTo>
                    <a:pt x="106730" y="38341"/>
                  </a:lnTo>
                  <a:lnTo>
                    <a:pt x="93112" y="40094"/>
                  </a:lnTo>
                  <a:lnTo>
                    <a:pt x="81867" y="40555"/>
                  </a:lnTo>
                  <a:lnTo>
                    <a:pt x="236153" y="40555"/>
                  </a:lnTo>
                  <a:lnTo>
                    <a:pt x="224913" y="40094"/>
                  </a:lnTo>
                  <a:lnTo>
                    <a:pt x="211302" y="38341"/>
                  </a:lnTo>
                  <a:lnTo>
                    <a:pt x="170662" y="30657"/>
                  </a:lnTo>
                  <a:lnTo>
                    <a:pt x="165399" y="30187"/>
                  </a:lnTo>
                  <a:lnTo>
                    <a:pt x="159296" y="30187"/>
                  </a:lnTo>
                  <a:lnTo>
                    <a:pt x="153060" y="30149"/>
                  </a:lnTo>
                  <a:close/>
                </a:path>
                <a:path w="318134" h="233679">
                  <a:moveTo>
                    <a:pt x="314490" y="0"/>
                  </a:moveTo>
                  <a:lnTo>
                    <a:pt x="313016" y="457"/>
                  </a:lnTo>
                  <a:lnTo>
                    <a:pt x="312178" y="1574"/>
                  </a:lnTo>
                  <a:lnTo>
                    <a:pt x="306069" y="8978"/>
                  </a:lnTo>
                  <a:lnTo>
                    <a:pt x="266447" y="35282"/>
                  </a:lnTo>
                  <a:lnTo>
                    <a:pt x="236153" y="40555"/>
                  </a:lnTo>
                  <a:lnTo>
                    <a:pt x="318046" y="40555"/>
                  </a:lnTo>
                  <a:lnTo>
                    <a:pt x="318033" y="13398"/>
                  </a:lnTo>
                  <a:lnTo>
                    <a:pt x="318033" y="2120"/>
                  </a:lnTo>
                  <a:lnTo>
                    <a:pt x="317144" y="888"/>
                  </a:lnTo>
                  <a:lnTo>
                    <a:pt x="314490" y="0"/>
                  </a:lnTo>
                  <a:close/>
                </a:path>
                <a:path w="318134" h="233679">
                  <a:moveTo>
                    <a:pt x="164972" y="30149"/>
                  </a:moveTo>
                  <a:lnTo>
                    <a:pt x="159296" y="30187"/>
                  </a:lnTo>
                  <a:lnTo>
                    <a:pt x="165399" y="30187"/>
                  </a:lnTo>
                  <a:lnTo>
                    <a:pt x="164972" y="30149"/>
                  </a:lnTo>
                  <a:close/>
                </a:path>
                <a:path w="318134" h="233679">
                  <a:moveTo>
                    <a:pt x="318046" y="13385"/>
                  </a:move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E1F97E46-9C1E-4735-B305-CCA4F71B1357}"/>
                </a:ext>
              </a:extLst>
            </p:cNvPr>
            <p:cNvSpPr/>
            <p:nvPr/>
          </p:nvSpPr>
          <p:spPr>
            <a:xfrm>
              <a:off x="11120177" y="6175639"/>
              <a:ext cx="318135" cy="238760"/>
            </a:xfrm>
            <a:custGeom>
              <a:avLst/>
              <a:gdLst/>
              <a:ahLst/>
              <a:cxnLst/>
              <a:rect l="l" t="t" r="r" b="b"/>
              <a:pathLst>
                <a:path w="318134" h="238760">
                  <a:moveTo>
                    <a:pt x="1701" y="0"/>
                  </a:moveTo>
                  <a:lnTo>
                    <a:pt x="0" y="622"/>
                  </a:lnTo>
                  <a:lnTo>
                    <a:pt x="0" y="27774"/>
                  </a:lnTo>
                  <a:lnTo>
                    <a:pt x="190" y="29743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7"/>
                  </a:lnTo>
                  <a:lnTo>
                    <a:pt x="10871" y="57937"/>
                  </a:lnTo>
                  <a:lnTo>
                    <a:pt x="17398" y="65277"/>
                  </a:lnTo>
                  <a:lnTo>
                    <a:pt x="21869" y="68960"/>
                  </a:lnTo>
                  <a:lnTo>
                    <a:pt x="315506" y="238417"/>
                  </a:lnTo>
                  <a:lnTo>
                    <a:pt x="316255" y="238112"/>
                  </a:lnTo>
                  <a:lnTo>
                    <a:pt x="317131" y="234632"/>
                  </a:lnTo>
                  <a:lnTo>
                    <a:pt x="317626" y="231736"/>
                  </a:lnTo>
                  <a:lnTo>
                    <a:pt x="317868" y="228777"/>
                  </a:lnTo>
                  <a:lnTo>
                    <a:pt x="318071" y="226809"/>
                  </a:lnTo>
                  <a:lnTo>
                    <a:pt x="318071" y="188683"/>
                  </a:lnTo>
                  <a:lnTo>
                    <a:pt x="317880" y="188353"/>
                  </a:lnTo>
                  <a:lnTo>
                    <a:pt x="66992" y="43560"/>
                  </a:lnTo>
                  <a:lnTo>
                    <a:pt x="60807" y="40081"/>
                  </a:lnTo>
                  <a:lnTo>
                    <a:pt x="49098" y="33324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D4DD3FFD-E336-4882-9E1F-E0D7E224D09F}"/>
                </a:ext>
              </a:extLst>
            </p:cNvPr>
            <p:cNvSpPr/>
            <p:nvPr/>
          </p:nvSpPr>
          <p:spPr>
            <a:xfrm>
              <a:off x="11120177" y="6275152"/>
              <a:ext cx="289560" cy="198120"/>
            </a:xfrm>
            <a:custGeom>
              <a:avLst/>
              <a:gdLst/>
              <a:ahLst/>
              <a:cxnLst/>
              <a:rect l="l" t="t" r="r" b="b"/>
              <a:pathLst>
                <a:path w="289559" h="198120">
                  <a:moveTo>
                    <a:pt x="1701" y="0"/>
                  </a:moveTo>
                  <a:lnTo>
                    <a:pt x="0" y="635"/>
                  </a:lnTo>
                  <a:lnTo>
                    <a:pt x="0" y="27774"/>
                  </a:lnTo>
                  <a:lnTo>
                    <a:pt x="190" y="29756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8"/>
                  </a:lnTo>
                  <a:lnTo>
                    <a:pt x="10871" y="57937"/>
                  </a:lnTo>
                  <a:lnTo>
                    <a:pt x="17398" y="65278"/>
                  </a:lnTo>
                  <a:lnTo>
                    <a:pt x="21869" y="68961"/>
                  </a:lnTo>
                  <a:lnTo>
                    <a:pt x="245071" y="197764"/>
                  </a:lnTo>
                  <a:lnTo>
                    <a:pt x="245452" y="197764"/>
                  </a:lnTo>
                  <a:lnTo>
                    <a:pt x="288988" y="172643"/>
                  </a:lnTo>
                  <a:lnTo>
                    <a:pt x="288988" y="171678"/>
                  </a:lnTo>
                  <a:lnTo>
                    <a:pt x="66992" y="43561"/>
                  </a:lnTo>
                  <a:lnTo>
                    <a:pt x="54851" y="36677"/>
                  </a:lnTo>
                  <a:lnTo>
                    <a:pt x="42697" y="29565"/>
                  </a:lnTo>
                  <a:lnTo>
                    <a:pt x="32902" y="23597"/>
                  </a:lnTo>
                  <a:lnTo>
                    <a:pt x="21553" y="16206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9">
              <a:extLst>
                <a:ext uri="{FF2B5EF4-FFF2-40B4-BE49-F238E27FC236}">
                  <a16:creationId xmlns:a16="http://schemas.microsoft.com/office/drawing/2014/main" id="{66E44B3E-FDDB-4479-B41E-EF8ECA0B380C}"/>
                </a:ext>
              </a:extLst>
            </p:cNvPr>
            <p:cNvSpPr/>
            <p:nvPr/>
          </p:nvSpPr>
          <p:spPr>
            <a:xfrm>
              <a:off x="11120177" y="6374668"/>
              <a:ext cx="202755" cy="14291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E78497B-B90E-4C97-B2CC-9C8702A668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8F85BFBA-032A-4CF4-A584-0F15470A6B68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E2EAC2-92C1-44CE-81D0-55B252EC72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704" y="2009662"/>
            <a:ext cx="10447617" cy="3705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7214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SALM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">
            <a:extLst>
              <a:ext uri="{FF2B5EF4-FFF2-40B4-BE49-F238E27FC236}">
                <a16:creationId xmlns:a16="http://schemas.microsoft.com/office/drawing/2014/main" id="{85D8E194-08BE-4FAC-8D5D-C209015A2EBD}"/>
              </a:ext>
            </a:extLst>
          </p:cNvPr>
          <p:cNvSpPr/>
          <p:nvPr userDrawn="1"/>
        </p:nvSpPr>
        <p:spPr>
          <a:xfrm>
            <a:off x="0" y="0"/>
            <a:ext cx="12193270" cy="6858000"/>
          </a:xfrm>
          <a:custGeom>
            <a:avLst/>
            <a:gdLst/>
            <a:ahLst/>
            <a:cxnLst/>
            <a:rect l="l" t="t" r="r" b="b"/>
            <a:pathLst>
              <a:path w="12193270" h="6858000">
                <a:moveTo>
                  <a:pt x="0" y="6858000"/>
                </a:moveTo>
                <a:lnTo>
                  <a:pt x="12193206" y="6858000"/>
                </a:lnTo>
                <a:lnTo>
                  <a:pt x="12193206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EA53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B7BB693-A7EA-4834-9DF8-392FC9437D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2179DC9-D4C8-424E-9364-5AF12F7AD851}"/>
              </a:ext>
            </a:extLst>
          </p:cNvPr>
          <p:cNvGrpSpPr/>
          <p:nvPr userDrawn="1"/>
        </p:nvGrpSpPr>
        <p:grpSpPr>
          <a:xfrm>
            <a:off x="10896600" y="6056335"/>
            <a:ext cx="318159" cy="461246"/>
            <a:chOff x="11120177" y="6056335"/>
            <a:chExt cx="318159" cy="461246"/>
          </a:xfrm>
        </p:grpSpPr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EDC175D7-C5E2-4122-BD43-E8C7E1A80CEA}"/>
                </a:ext>
              </a:extLst>
            </p:cNvPr>
            <p:cNvSpPr/>
            <p:nvPr/>
          </p:nvSpPr>
          <p:spPr>
            <a:xfrm>
              <a:off x="11210779" y="6056335"/>
              <a:ext cx="137160" cy="45085"/>
            </a:xfrm>
            <a:custGeom>
              <a:avLst/>
              <a:gdLst/>
              <a:ahLst/>
              <a:cxnLst/>
              <a:rect l="l" t="t" r="r" b="b"/>
              <a:pathLst>
                <a:path w="137159" h="45085">
                  <a:moveTo>
                    <a:pt x="18110" y="5575"/>
                  </a:moveTo>
                  <a:lnTo>
                    <a:pt x="11595" y="7124"/>
                  </a:lnTo>
                  <a:lnTo>
                    <a:pt x="5549" y="8991"/>
                  </a:lnTo>
                  <a:lnTo>
                    <a:pt x="0" y="11074"/>
                  </a:lnTo>
                  <a:lnTo>
                    <a:pt x="23342" y="44602"/>
                  </a:lnTo>
                  <a:lnTo>
                    <a:pt x="56642" y="38303"/>
                  </a:lnTo>
                  <a:lnTo>
                    <a:pt x="62280" y="37795"/>
                  </a:lnTo>
                  <a:lnTo>
                    <a:pt x="118267" y="37795"/>
                  </a:lnTo>
                  <a:lnTo>
                    <a:pt x="128498" y="23107"/>
                  </a:lnTo>
                  <a:lnTo>
                    <a:pt x="41545" y="23107"/>
                  </a:lnTo>
                  <a:lnTo>
                    <a:pt x="34407" y="21772"/>
                  </a:lnTo>
                  <a:lnTo>
                    <a:pt x="29636" y="18739"/>
                  </a:lnTo>
                  <a:lnTo>
                    <a:pt x="25336" y="14008"/>
                  </a:lnTo>
                  <a:lnTo>
                    <a:pt x="18110" y="5575"/>
                  </a:lnTo>
                  <a:close/>
                </a:path>
                <a:path w="137159" h="45085">
                  <a:moveTo>
                    <a:pt x="118267" y="37795"/>
                  </a:moveTo>
                  <a:lnTo>
                    <a:pt x="74587" y="37795"/>
                  </a:lnTo>
                  <a:lnTo>
                    <a:pt x="80225" y="38303"/>
                  </a:lnTo>
                  <a:lnTo>
                    <a:pt x="113525" y="44602"/>
                  </a:lnTo>
                  <a:lnTo>
                    <a:pt x="118267" y="37795"/>
                  </a:lnTo>
                  <a:close/>
                </a:path>
                <a:path w="137159" h="45085">
                  <a:moveTo>
                    <a:pt x="74587" y="37795"/>
                  </a:moveTo>
                  <a:lnTo>
                    <a:pt x="62280" y="37795"/>
                  </a:lnTo>
                  <a:lnTo>
                    <a:pt x="67919" y="37820"/>
                  </a:lnTo>
                  <a:lnTo>
                    <a:pt x="74587" y="37795"/>
                  </a:lnTo>
                  <a:close/>
                </a:path>
                <a:path w="137159" h="45085">
                  <a:moveTo>
                    <a:pt x="68745" y="0"/>
                  </a:moveTo>
                  <a:lnTo>
                    <a:pt x="63576" y="12"/>
                  </a:lnTo>
                  <a:lnTo>
                    <a:pt x="59131" y="177"/>
                  </a:lnTo>
                  <a:lnTo>
                    <a:pt x="54724" y="431"/>
                  </a:lnTo>
                  <a:lnTo>
                    <a:pt x="52946" y="22745"/>
                  </a:lnTo>
                  <a:lnTo>
                    <a:pt x="41545" y="23107"/>
                  </a:lnTo>
                  <a:lnTo>
                    <a:pt x="95329" y="23107"/>
                  </a:lnTo>
                  <a:lnTo>
                    <a:pt x="83934" y="22745"/>
                  </a:lnTo>
                  <a:lnTo>
                    <a:pt x="82143" y="431"/>
                  </a:lnTo>
                  <a:lnTo>
                    <a:pt x="77749" y="177"/>
                  </a:lnTo>
                  <a:lnTo>
                    <a:pt x="73291" y="12"/>
                  </a:lnTo>
                  <a:lnTo>
                    <a:pt x="68745" y="0"/>
                  </a:lnTo>
                  <a:close/>
                </a:path>
                <a:path w="137159" h="45085">
                  <a:moveTo>
                    <a:pt x="118757" y="5575"/>
                  </a:moveTo>
                  <a:lnTo>
                    <a:pt x="111531" y="14008"/>
                  </a:lnTo>
                  <a:lnTo>
                    <a:pt x="107237" y="18739"/>
                  </a:lnTo>
                  <a:lnTo>
                    <a:pt x="102466" y="21772"/>
                  </a:lnTo>
                  <a:lnTo>
                    <a:pt x="95329" y="23107"/>
                  </a:lnTo>
                  <a:lnTo>
                    <a:pt x="128498" y="23107"/>
                  </a:lnTo>
                  <a:lnTo>
                    <a:pt x="136880" y="11074"/>
                  </a:lnTo>
                  <a:lnTo>
                    <a:pt x="131318" y="8991"/>
                  </a:lnTo>
                  <a:lnTo>
                    <a:pt x="125285" y="7124"/>
                  </a:lnTo>
                  <a:lnTo>
                    <a:pt x="118757" y="5575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69341BFE-74BF-4051-ABE9-784CE7DEC79A}"/>
                </a:ext>
              </a:extLst>
            </p:cNvPr>
            <p:cNvSpPr/>
            <p:nvPr/>
          </p:nvSpPr>
          <p:spPr>
            <a:xfrm>
              <a:off x="11120201" y="6082220"/>
              <a:ext cx="318135" cy="233679"/>
            </a:xfrm>
            <a:custGeom>
              <a:avLst/>
              <a:gdLst/>
              <a:ahLst/>
              <a:cxnLst/>
              <a:rect l="l" t="t" r="r" b="b"/>
              <a:pathLst>
                <a:path w="318134" h="233679">
                  <a:moveTo>
                    <a:pt x="318046" y="73685"/>
                  </a:moveTo>
                  <a:lnTo>
                    <a:pt x="276885" y="73685"/>
                  </a:lnTo>
                  <a:lnTo>
                    <a:pt x="277418" y="74002"/>
                  </a:lnTo>
                  <a:lnTo>
                    <a:pt x="277418" y="209943"/>
                  </a:lnTo>
                  <a:lnTo>
                    <a:pt x="277596" y="210273"/>
                  </a:lnTo>
                  <a:lnTo>
                    <a:pt x="317207" y="233133"/>
                  </a:lnTo>
                  <a:lnTo>
                    <a:pt x="318046" y="232651"/>
                  </a:lnTo>
                  <a:lnTo>
                    <a:pt x="318046" y="73685"/>
                  </a:lnTo>
                  <a:close/>
                </a:path>
                <a:path w="318134" h="233679">
                  <a:moveTo>
                    <a:pt x="3543" y="0"/>
                  </a:moveTo>
                  <a:lnTo>
                    <a:pt x="888" y="888"/>
                  </a:lnTo>
                  <a:lnTo>
                    <a:pt x="0" y="2120"/>
                  </a:lnTo>
                  <a:lnTo>
                    <a:pt x="69" y="28746"/>
                  </a:lnTo>
                  <a:lnTo>
                    <a:pt x="24165" y="62369"/>
                  </a:lnTo>
                  <a:lnTo>
                    <a:pt x="155625" y="139890"/>
                  </a:lnTo>
                  <a:lnTo>
                    <a:pt x="158927" y="140868"/>
                  </a:lnTo>
                  <a:lnTo>
                    <a:pt x="160248" y="140804"/>
                  </a:lnTo>
                  <a:lnTo>
                    <a:pt x="161239" y="140538"/>
                  </a:lnTo>
                  <a:lnTo>
                    <a:pt x="162407" y="139890"/>
                  </a:lnTo>
                  <a:lnTo>
                    <a:pt x="276885" y="73685"/>
                  </a:lnTo>
                  <a:lnTo>
                    <a:pt x="318046" y="73685"/>
                  </a:lnTo>
                  <a:lnTo>
                    <a:pt x="318046" y="40555"/>
                  </a:lnTo>
                  <a:lnTo>
                    <a:pt x="81867" y="40555"/>
                  </a:lnTo>
                  <a:lnTo>
                    <a:pt x="73123" y="40186"/>
                  </a:lnTo>
                  <a:lnTo>
                    <a:pt x="23744" y="19943"/>
                  </a:lnTo>
                  <a:lnTo>
                    <a:pt x="5003" y="457"/>
                  </a:lnTo>
                  <a:lnTo>
                    <a:pt x="3543" y="0"/>
                  </a:lnTo>
                  <a:close/>
                </a:path>
                <a:path w="318134" h="233679">
                  <a:moveTo>
                    <a:pt x="153060" y="30149"/>
                  </a:moveTo>
                  <a:lnTo>
                    <a:pt x="147358" y="30657"/>
                  </a:lnTo>
                  <a:lnTo>
                    <a:pt x="106730" y="38341"/>
                  </a:lnTo>
                  <a:lnTo>
                    <a:pt x="93112" y="40094"/>
                  </a:lnTo>
                  <a:lnTo>
                    <a:pt x="81867" y="40555"/>
                  </a:lnTo>
                  <a:lnTo>
                    <a:pt x="236153" y="40555"/>
                  </a:lnTo>
                  <a:lnTo>
                    <a:pt x="224913" y="40094"/>
                  </a:lnTo>
                  <a:lnTo>
                    <a:pt x="211302" y="38341"/>
                  </a:lnTo>
                  <a:lnTo>
                    <a:pt x="170662" y="30657"/>
                  </a:lnTo>
                  <a:lnTo>
                    <a:pt x="165399" y="30187"/>
                  </a:lnTo>
                  <a:lnTo>
                    <a:pt x="159296" y="30187"/>
                  </a:lnTo>
                  <a:lnTo>
                    <a:pt x="153060" y="30149"/>
                  </a:lnTo>
                  <a:close/>
                </a:path>
                <a:path w="318134" h="233679">
                  <a:moveTo>
                    <a:pt x="314490" y="0"/>
                  </a:moveTo>
                  <a:lnTo>
                    <a:pt x="313016" y="457"/>
                  </a:lnTo>
                  <a:lnTo>
                    <a:pt x="312178" y="1574"/>
                  </a:lnTo>
                  <a:lnTo>
                    <a:pt x="306069" y="8978"/>
                  </a:lnTo>
                  <a:lnTo>
                    <a:pt x="266447" y="35282"/>
                  </a:lnTo>
                  <a:lnTo>
                    <a:pt x="236153" y="40555"/>
                  </a:lnTo>
                  <a:lnTo>
                    <a:pt x="318046" y="40555"/>
                  </a:lnTo>
                  <a:lnTo>
                    <a:pt x="318033" y="13398"/>
                  </a:lnTo>
                  <a:lnTo>
                    <a:pt x="318033" y="2120"/>
                  </a:lnTo>
                  <a:lnTo>
                    <a:pt x="317144" y="888"/>
                  </a:lnTo>
                  <a:lnTo>
                    <a:pt x="314490" y="0"/>
                  </a:lnTo>
                  <a:close/>
                </a:path>
                <a:path w="318134" h="233679">
                  <a:moveTo>
                    <a:pt x="164972" y="30149"/>
                  </a:moveTo>
                  <a:lnTo>
                    <a:pt x="159296" y="30187"/>
                  </a:lnTo>
                  <a:lnTo>
                    <a:pt x="165399" y="30187"/>
                  </a:lnTo>
                  <a:lnTo>
                    <a:pt x="164972" y="30149"/>
                  </a:lnTo>
                  <a:close/>
                </a:path>
                <a:path w="318134" h="233679">
                  <a:moveTo>
                    <a:pt x="318046" y="13385"/>
                  </a:move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E1F97E46-9C1E-4735-B305-CCA4F71B1357}"/>
                </a:ext>
              </a:extLst>
            </p:cNvPr>
            <p:cNvSpPr/>
            <p:nvPr/>
          </p:nvSpPr>
          <p:spPr>
            <a:xfrm>
              <a:off x="11120177" y="6175639"/>
              <a:ext cx="318135" cy="238760"/>
            </a:xfrm>
            <a:custGeom>
              <a:avLst/>
              <a:gdLst/>
              <a:ahLst/>
              <a:cxnLst/>
              <a:rect l="l" t="t" r="r" b="b"/>
              <a:pathLst>
                <a:path w="318134" h="238760">
                  <a:moveTo>
                    <a:pt x="1701" y="0"/>
                  </a:moveTo>
                  <a:lnTo>
                    <a:pt x="0" y="622"/>
                  </a:lnTo>
                  <a:lnTo>
                    <a:pt x="0" y="27774"/>
                  </a:lnTo>
                  <a:lnTo>
                    <a:pt x="190" y="29743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7"/>
                  </a:lnTo>
                  <a:lnTo>
                    <a:pt x="10871" y="57937"/>
                  </a:lnTo>
                  <a:lnTo>
                    <a:pt x="17398" y="65277"/>
                  </a:lnTo>
                  <a:lnTo>
                    <a:pt x="21869" y="68960"/>
                  </a:lnTo>
                  <a:lnTo>
                    <a:pt x="315506" y="238417"/>
                  </a:lnTo>
                  <a:lnTo>
                    <a:pt x="316255" y="238112"/>
                  </a:lnTo>
                  <a:lnTo>
                    <a:pt x="317131" y="234632"/>
                  </a:lnTo>
                  <a:lnTo>
                    <a:pt x="317626" y="231736"/>
                  </a:lnTo>
                  <a:lnTo>
                    <a:pt x="317868" y="228777"/>
                  </a:lnTo>
                  <a:lnTo>
                    <a:pt x="318071" y="226809"/>
                  </a:lnTo>
                  <a:lnTo>
                    <a:pt x="318071" y="188683"/>
                  </a:lnTo>
                  <a:lnTo>
                    <a:pt x="317880" y="188353"/>
                  </a:lnTo>
                  <a:lnTo>
                    <a:pt x="66992" y="43560"/>
                  </a:lnTo>
                  <a:lnTo>
                    <a:pt x="60807" y="40081"/>
                  </a:lnTo>
                  <a:lnTo>
                    <a:pt x="49098" y="33324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D4DD3FFD-E336-4882-9E1F-E0D7E224D09F}"/>
                </a:ext>
              </a:extLst>
            </p:cNvPr>
            <p:cNvSpPr/>
            <p:nvPr/>
          </p:nvSpPr>
          <p:spPr>
            <a:xfrm>
              <a:off x="11120177" y="6275152"/>
              <a:ext cx="289560" cy="198120"/>
            </a:xfrm>
            <a:custGeom>
              <a:avLst/>
              <a:gdLst/>
              <a:ahLst/>
              <a:cxnLst/>
              <a:rect l="l" t="t" r="r" b="b"/>
              <a:pathLst>
                <a:path w="289559" h="198120">
                  <a:moveTo>
                    <a:pt x="1701" y="0"/>
                  </a:moveTo>
                  <a:lnTo>
                    <a:pt x="0" y="635"/>
                  </a:lnTo>
                  <a:lnTo>
                    <a:pt x="0" y="27774"/>
                  </a:lnTo>
                  <a:lnTo>
                    <a:pt x="190" y="29756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8"/>
                  </a:lnTo>
                  <a:lnTo>
                    <a:pt x="10871" y="57937"/>
                  </a:lnTo>
                  <a:lnTo>
                    <a:pt x="17398" y="65278"/>
                  </a:lnTo>
                  <a:lnTo>
                    <a:pt x="21869" y="68961"/>
                  </a:lnTo>
                  <a:lnTo>
                    <a:pt x="245071" y="197764"/>
                  </a:lnTo>
                  <a:lnTo>
                    <a:pt x="245452" y="197764"/>
                  </a:lnTo>
                  <a:lnTo>
                    <a:pt x="288988" y="172643"/>
                  </a:lnTo>
                  <a:lnTo>
                    <a:pt x="288988" y="171678"/>
                  </a:lnTo>
                  <a:lnTo>
                    <a:pt x="66992" y="43561"/>
                  </a:lnTo>
                  <a:lnTo>
                    <a:pt x="54851" y="36677"/>
                  </a:lnTo>
                  <a:lnTo>
                    <a:pt x="42697" y="29565"/>
                  </a:lnTo>
                  <a:lnTo>
                    <a:pt x="32902" y="23597"/>
                  </a:lnTo>
                  <a:lnTo>
                    <a:pt x="21553" y="16206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9">
              <a:extLst>
                <a:ext uri="{FF2B5EF4-FFF2-40B4-BE49-F238E27FC236}">
                  <a16:creationId xmlns:a16="http://schemas.microsoft.com/office/drawing/2014/main" id="{66E44B3E-FDDB-4479-B41E-EF8ECA0B380C}"/>
                </a:ext>
              </a:extLst>
            </p:cNvPr>
            <p:cNvSpPr/>
            <p:nvPr/>
          </p:nvSpPr>
          <p:spPr>
            <a:xfrm>
              <a:off x="11120177" y="6374668"/>
              <a:ext cx="202755" cy="14291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995E1C-58CA-475E-90A2-8855245261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19" name="object 4">
            <a:extLst>
              <a:ext uri="{FF2B5EF4-FFF2-40B4-BE49-F238E27FC236}">
                <a16:creationId xmlns:a16="http://schemas.microsoft.com/office/drawing/2014/main" id="{16AE00A8-F241-4B91-A8BC-3CE9B23F0768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2A68F-74A9-4A7A-85E9-8B6B2D86E6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704" y="2009662"/>
            <a:ext cx="10447617" cy="3705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157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2">
            <a:extLst>
              <a:ext uri="{FF2B5EF4-FFF2-40B4-BE49-F238E27FC236}">
                <a16:creationId xmlns:a16="http://schemas.microsoft.com/office/drawing/2014/main" id="{66B0D1DC-4315-45C8-8372-B4D13794D675}"/>
              </a:ext>
            </a:extLst>
          </p:cNvPr>
          <p:cNvSpPr/>
          <p:nvPr userDrawn="1"/>
        </p:nvSpPr>
        <p:spPr>
          <a:xfrm>
            <a:off x="0" y="0"/>
            <a:ext cx="12193270" cy="6858000"/>
          </a:xfrm>
          <a:custGeom>
            <a:avLst/>
            <a:gdLst/>
            <a:ahLst/>
            <a:cxnLst/>
            <a:rect l="l" t="t" r="r" b="b"/>
            <a:pathLst>
              <a:path w="12193270" h="6858000">
                <a:moveTo>
                  <a:pt x="0" y="6858000"/>
                </a:moveTo>
                <a:lnTo>
                  <a:pt x="12193206" y="6858000"/>
                </a:lnTo>
                <a:lnTo>
                  <a:pt x="12193206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6AB6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B7BB693-A7EA-4834-9DF8-392FC9437D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2179DC9-D4C8-424E-9364-5AF12F7AD851}"/>
              </a:ext>
            </a:extLst>
          </p:cNvPr>
          <p:cNvGrpSpPr/>
          <p:nvPr userDrawn="1"/>
        </p:nvGrpSpPr>
        <p:grpSpPr>
          <a:xfrm>
            <a:off x="10896600" y="6056335"/>
            <a:ext cx="318159" cy="461246"/>
            <a:chOff x="11120177" y="6056335"/>
            <a:chExt cx="318159" cy="461246"/>
          </a:xfrm>
        </p:grpSpPr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EDC175D7-C5E2-4122-BD43-E8C7E1A80CEA}"/>
                </a:ext>
              </a:extLst>
            </p:cNvPr>
            <p:cNvSpPr/>
            <p:nvPr/>
          </p:nvSpPr>
          <p:spPr>
            <a:xfrm>
              <a:off x="11210779" y="6056335"/>
              <a:ext cx="137160" cy="45085"/>
            </a:xfrm>
            <a:custGeom>
              <a:avLst/>
              <a:gdLst/>
              <a:ahLst/>
              <a:cxnLst/>
              <a:rect l="l" t="t" r="r" b="b"/>
              <a:pathLst>
                <a:path w="137159" h="45085">
                  <a:moveTo>
                    <a:pt x="18110" y="5575"/>
                  </a:moveTo>
                  <a:lnTo>
                    <a:pt x="11595" y="7124"/>
                  </a:lnTo>
                  <a:lnTo>
                    <a:pt x="5549" y="8991"/>
                  </a:lnTo>
                  <a:lnTo>
                    <a:pt x="0" y="11074"/>
                  </a:lnTo>
                  <a:lnTo>
                    <a:pt x="23342" y="44602"/>
                  </a:lnTo>
                  <a:lnTo>
                    <a:pt x="56642" y="38303"/>
                  </a:lnTo>
                  <a:lnTo>
                    <a:pt x="62280" y="37795"/>
                  </a:lnTo>
                  <a:lnTo>
                    <a:pt x="118267" y="37795"/>
                  </a:lnTo>
                  <a:lnTo>
                    <a:pt x="128498" y="23107"/>
                  </a:lnTo>
                  <a:lnTo>
                    <a:pt x="41545" y="23107"/>
                  </a:lnTo>
                  <a:lnTo>
                    <a:pt x="34407" y="21772"/>
                  </a:lnTo>
                  <a:lnTo>
                    <a:pt x="29636" y="18739"/>
                  </a:lnTo>
                  <a:lnTo>
                    <a:pt x="25336" y="14008"/>
                  </a:lnTo>
                  <a:lnTo>
                    <a:pt x="18110" y="5575"/>
                  </a:lnTo>
                  <a:close/>
                </a:path>
                <a:path w="137159" h="45085">
                  <a:moveTo>
                    <a:pt x="118267" y="37795"/>
                  </a:moveTo>
                  <a:lnTo>
                    <a:pt x="74587" y="37795"/>
                  </a:lnTo>
                  <a:lnTo>
                    <a:pt x="80225" y="38303"/>
                  </a:lnTo>
                  <a:lnTo>
                    <a:pt x="113525" y="44602"/>
                  </a:lnTo>
                  <a:lnTo>
                    <a:pt x="118267" y="37795"/>
                  </a:lnTo>
                  <a:close/>
                </a:path>
                <a:path w="137159" h="45085">
                  <a:moveTo>
                    <a:pt x="74587" y="37795"/>
                  </a:moveTo>
                  <a:lnTo>
                    <a:pt x="62280" y="37795"/>
                  </a:lnTo>
                  <a:lnTo>
                    <a:pt x="67919" y="37820"/>
                  </a:lnTo>
                  <a:lnTo>
                    <a:pt x="74587" y="37795"/>
                  </a:lnTo>
                  <a:close/>
                </a:path>
                <a:path w="137159" h="45085">
                  <a:moveTo>
                    <a:pt x="68745" y="0"/>
                  </a:moveTo>
                  <a:lnTo>
                    <a:pt x="63576" y="12"/>
                  </a:lnTo>
                  <a:lnTo>
                    <a:pt x="59131" y="177"/>
                  </a:lnTo>
                  <a:lnTo>
                    <a:pt x="54724" y="431"/>
                  </a:lnTo>
                  <a:lnTo>
                    <a:pt x="52946" y="22745"/>
                  </a:lnTo>
                  <a:lnTo>
                    <a:pt x="41545" y="23107"/>
                  </a:lnTo>
                  <a:lnTo>
                    <a:pt x="95329" y="23107"/>
                  </a:lnTo>
                  <a:lnTo>
                    <a:pt x="83934" y="22745"/>
                  </a:lnTo>
                  <a:lnTo>
                    <a:pt x="82143" y="431"/>
                  </a:lnTo>
                  <a:lnTo>
                    <a:pt x="77749" y="177"/>
                  </a:lnTo>
                  <a:lnTo>
                    <a:pt x="73291" y="12"/>
                  </a:lnTo>
                  <a:lnTo>
                    <a:pt x="68745" y="0"/>
                  </a:lnTo>
                  <a:close/>
                </a:path>
                <a:path w="137159" h="45085">
                  <a:moveTo>
                    <a:pt x="118757" y="5575"/>
                  </a:moveTo>
                  <a:lnTo>
                    <a:pt x="111531" y="14008"/>
                  </a:lnTo>
                  <a:lnTo>
                    <a:pt x="107237" y="18739"/>
                  </a:lnTo>
                  <a:lnTo>
                    <a:pt x="102466" y="21772"/>
                  </a:lnTo>
                  <a:lnTo>
                    <a:pt x="95329" y="23107"/>
                  </a:lnTo>
                  <a:lnTo>
                    <a:pt x="128498" y="23107"/>
                  </a:lnTo>
                  <a:lnTo>
                    <a:pt x="136880" y="11074"/>
                  </a:lnTo>
                  <a:lnTo>
                    <a:pt x="131318" y="8991"/>
                  </a:lnTo>
                  <a:lnTo>
                    <a:pt x="125285" y="7124"/>
                  </a:lnTo>
                  <a:lnTo>
                    <a:pt x="118757" y="5575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69341BFE-74BF-4051-ABE9-784CE7DEC79A}"/>
                </a:ext>
              </a:extLst>
            </p:cNvPr>
            <p:cNvSpPr/>
            <p:nvPr/>
          </p:nvSpPr>
          <p:spPr>
            <a:xfrm>
              <a:off x="11120201" y="6082220"/>
              <a:ext cx="318135" cy="233679"/>
            </a:xfrm>
            <a:custGeom>
              <a:avLst/>
              <a:gdLst/>
              <a:ahLst/>
              <a:cxnLst/>
              <a:rect l="l" t="t" r="r" b="b"/>
              <a:pathLst>
                <a:path w="318134" h="233679">
                  <a:moveTo>
                    <a:pt x="318046" y="73685"/>
                  </a:moveTo>
                  <a:lnTo>
                    <a:pt x="276885" y="73685"/>
                  </a:lnTo>
                  <a:lnTo>
                    <a:pt x="277418" y="74002"/>
                  </a:lnTo>
                  <a:lnTo>
                    <a:pt x="277418" y="209943"/>
                  </a:lnTo>
                  <a:lnTo>
                    <a:pt x="277596" y="210273"/>
                  </a:lnTo>
                  <a:lnTo>
                    <a:pt x="317207" y="233133"/>
                  </a:lnTo>
                  <a:lnTo>
                    <a:pt x="318046" y="232651"/>
                  </a:lnTo>
                  <a:lnTo>
                    <a:pt x="318046" y="73685"/>
                  </a:lnTo>
                  <a:close/>
                </a:path>
                <a:path w="318134" h="233679">
                  <a:moveTo>
                    <a:pt x="3543" y="0"/>
                  </a:moveTo>
                  <a:lnTo>
                    <a:pt x="888" y="888"/>
                  </a:lnTo>
                  <a:lnTo>
                    <a:pt x="0" y="2120"/>
                  </a:lnTo>
                  <a:lnTo>
                    <a:pt x="69" y="28746"/>
                  </a:lnTo>
                  <a:lnTo>
                    <a:pt x="24165" y="62369"/>
                  </a:lnTo>
                  <a:lnTo>
                    <a:pt x="155625" y="139890"/>
                  </a:lnTo>
                  <a:lnTo>
                    <a:pt x="158927" y="140868"/>
                  </a:lnTo>
                  <a:lnTo>
                    <a:pt x="160248" y="140804"/>
                  </a:lnTo>
                  <a:lnTo>
                    <a:pt x="161239" y="140538"/>
                  </a:lnTo>
                  <a:lnTo>
                    <a:pt x="162407" y="139890"/>
                  </a:lnTo>
                  <a:lnTo>
                    <a:pt x="276885" y="73685"/>
                  </a:lnTo>
                  <a:lnTo>
                    <a:pt x="318046" y="73685"/>
                  </a:lnTo>
                  <a:lnTo>
                    <a:pt x="318046" y="40555"/>
                  </a:lnTo>
                  <a:lnTo>
                    <a:pt x="81867" y="40555"/>
                  </a:lnTo>
                  <a:lnTo>
                    <a:pt x="73123" y="40186"/>
                  </a:lnTo>
                  <a:lnTo>
                    <a:pt x="23744" y="19943"/>
                  </a:lnTo>
                  <a:lnTo>
                    <a:pt x="5003" y="457"/>
                  </a:lnTo>
                  <a:lnTo>
                    <a:pt x="3543" y="0"/>
                  </a:lnTo>
                  <a:close/>
                </a:path>
                <a:path w="318134" h="233679">
                  <a:moveTo>
                    <a:pt x="153060" y="30149"/>
                  </a:moveTo>
                  <a:lnTo>
                    <a:pt x="147358" y="30657"/>
                  </a:lnTo>
                  <a:lnTo>
                    <a:pt x="106730" y="38341"/>
                  </a:lnTo>
                  <a:lnTo>
                    <a:pt x="93112" y="40094"/>
                  </a:lnTo>
                  <a:lnTo>
                    <a:pt x="81867" y="40555"/>
                  </a:lnTo>
                  <a:lnTo>
                    <a:pt x="236153" y="40555"/>
                  </a:lnTo>
                  <a:lnTo>
                    <a:pt x="224913" y="40094"/>
                  </a:lnTo>
                  <a:lnTo>
                    <a:pt x="211302" y="38341"/>
                  </a:lnTo>
                  <a:lnTo>
                    <a:pt x="170662" y="30657"/>
                  </a:lnTo>
                  <a:lnTo>
                    <a:pt x="165399" y="30187"/>
                  </a:lnTo>
                  <a:lnTo>
                    <a:pt x="159296" y="30187"/>
                  </a:lnTo>
                  <a:lnTo>
                    <a:pt x="153060" y="30149"/>
                  </a:lnTo>
                  <a:close/>
                </a:path>
                <a:path w="318134" h="233679">
                  <a:moveTo>
                    <a:pt x="314490" y="0"/>
                  </a:moveTo>
                  <a:lnTo>
                    <a:pt x="313016" y="457"/>
                  </a:lnTo>
                  <a:lnTo>
                    <a:pt x="312178" y="1574"/>
                  </a:lnTo>
                  <a:lnTo>
                    <a:pt x="306069" y="8978"/>
                  </a:lnTo>
                  <a:lnTo>
                    <a:pt x="266447" y="35282"/>
                  </a:lnTo>
                  <a:lnTo>
                    <a:pt x="236153" y="40555"/>
                  </a:lnTo>
                  <a:lnTo>
                    <a:pt x="318046" y="40555"/>
                  </a:lnTo>
                  <a:lnTo>
                    <a:pt x="318033" y="13398"/>
                  </a:lnTo>
                  <a:lnTo>
                    <a:pt x="318033" y="2120"/>
                  </a:lnTo>
                  <a:lnTo>
                    <a:pt x="317144" y="888"/>
                  </a:lnTo>
                  <a:lnTo>
                    <a:pt x="314490" y="0"/>
                  </a:lnTo>
                  <a:close/>
                </a:path>
                <a:path w="318134" h="233679">
                  <a:moveTo>
                    <a:pt x="164972" y="30149"/>
                  </a:moveTo>
                  <a:lnTo>
                    <a:pt x="159296" y="30187"/>
                  </a:lnTo>
                  <a:lnTo>
                    <a:pt x="165399" y="30187"/>
                  </a:lnTo>
                  <a:lnTo>
                    <a:pt x="164972" y="30149"/>
                  </a:lnTo>
                  <a:close/>
                </a:path>
                <a:path w="318134" h="233679">
                  <a:moveTo>
                    <a:pt x="318046" y="13385"/>
                  </a:move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E1F97E46-9C1E-4735-B305-CCA4F71B1357}"/>
                </a:ext>
              </a:extLst>
            </p:cNvPr>
            <p:cNvSpPr/>
            <p:nvPr/>
          </p:nvSpPr>
          <p:spPr>
            <a:xfrm>
              <a:off x="11120177" y="6175639"/>
              <a:ext cx="318135" cy="238760"/>
            </a:xfrm>
            <a:custGeom>
              <a:avLst/>
              <a:gdLst/>
              <a:ahLst/>
              <a:cxnLst/>
              <a:rect l="l" t="t" r="r" b="b"/>
              <a:pathLst>
                <a:path w="318134" h="238760">
                  <a:moveTo>
                    <a:pt x="1701" y="0"/>
                  </a:moveTo>
                  <a:lnTo>
                    <a:pt x="0" y="622"/>
                  </a:lnTo>
                  <a:lnTo>
                    <a:pt x="0" y="27774"/>
                  </a:lnTo>
                  <a:lnTo>
                    <a:pt x="190" y="29743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7"/>
                  </a:lnTo>
                  <a:lnTo>
                    <a:pt x="10871" y="57937"/>
                  </a:lnTo>
                  <a:lnTo>
                    <a:pt x="17398" y="65277"/>
                  </a:lnTo>
                  <a:lnTo>
                    <a:pt x="21869" y="68960"/>
                  </a:lnTo>
                  <a:lnTo>
                    <a:pt x="315506" y="238417"/>
                  </a:lnTo>
                  <a:lnTo>
                    <a:pt x="316255" y="238112"/>
                  </a:lnTo>
                  <a:lnTo>
                    <a:pt x="317131" y="234632"/>
                  </a:lnTo>
                  <a:lnTo>
                    <a:pt x="317626" y="231736"/>
                  </a:lnTo>
                  <a:lnTo>
                    <a:pt x="317868" y="228777"/>
                  </a:lnTo>
                  <a:lnTo>
                    <a:pt x="318071" y="226809"/>
                  </a:lnTo>
                  <a:lnTo>
                    <a:pt x="318071" y="188683"/>
                  </a:lnTo>
                  <a:lnTo>
                    <a:pt x="317880" y="188353"/>
                  </a:lnTo>
                  <a:lnTo>
                    <a:pt x="66992" y="43560"/>
                  </a:lnTo>
                  <a:lnTo>
                    <a:pt x="60807" y="40081"/>
                  </a:lnTo>
                  <a:lnTo>
                    <a:pt x="49098" y="33324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D4DD3FFD-E336-4882-9E1F-E0D7E224D09F}"/>
                </a:ext>
              </a:extLst>
            </p:cNvPr>
            <p:cNvSpPr/>
            <p:nvPr/>
          </p:nvSpPr>
          <p:spPr>
            <a:xfrm>
              <a:off x="11120177" y="6275152"/>
              <a:ext cx="289560" cy="198120"/>
            </a:xfrm>
            <a:custGeom>
              <a:avLst/>
              <a:gdLst/>
              <a:ahLst/>
              <a:cxnLst/>
              <a:rect l="l" t="t" r="r" b="b"/>
              <a:pathLst>
                <a:path w="289559" h="198120">
                  <a:moveTo>
                    <a:pt x="1701" y="0"/>
                  </a:moveTo>
                  <a:lnTo>
                    <a:pt x="0" y="635"/>
                  </a:lnTo>
                  <a:lnTo>
                    <a:pt x="0" y="27774"/>
                  </a:lnTo>
                  <a:lnTo>
                    <a:pt x="190" y="29756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8"/>
                  </a:lnTo>
                  <a:lnTo>
                    <a:pt x="10871" y="57937"/>
                  </a:lnTo>
                  <a:lnTo>
                    <a:pt x="17398" y="65278"/>
                  </a:lnTo>
                  <a:lnTo>
                    <a:pt x="21869" y="68961"/>
                  </a:lnTo>
                  <a:lnTo>
                    <a:pt x="245071" y="197764"/>
                  </a:lnTo>
                  <a:lnTo>
                    <a:pt x="245452" y="197764"/>
                  </a:lnTo>
                  <a:lnTo>
                    <a:pt x="288988" y="172643"/>
                  </a:lnTo>
                  <a:lnTo>
                    <a:pt x="288988" y="171678"/>
                  </a:lnTo>
                  <a:lnTo>
                    <a:pt x="66992" y="43561"/>
                  </a:lnTo>
                  <a:lnTo>
                    <a:pt x="54851" y="36677"/>
                  </a:lnTo>
                  <a:lnTo>
                    <a:pt x="42697" y="29565"/>
                  </a:lnTo>
                  <a:lnTo>
                    <a:pt x="32902" y="23597"/>
                  </a:lnTo>
                  <a:lnTo>
                    <a:pt x="21553" y="16206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9">
              <a:extLst>
                <a:ext uri="{FF2B5EF4-FFF2-40B4-BE49-F238E27FC236}">
                  <a16:creationId xmlns:a16="http://schemas.microsoft.com/office/drawing/2014/main" id="{66E44B3E-FDDB-4479-B41E-EF8ECA0B380C}"/>
                </a:ext>
              </a:extLst>
            </p:cNvPr>
            <p:cNvSpPr/>
            <p:nvPr/>
          </p:nvSpPr>
          <p:spPr>
            <a:xfrm>
              <a:off x="11120177" y="6374668"/>
              <a:ext cx="202755" cy="14291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995E1C-58CA-475E-90A2-8855245261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D1301F91-CA9D-4FA7-9B9D-B9C003999257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97BD7-1725-41E7-B0E8-74A2CD59DC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704" y="2009662"/>
            <a:ext cx="10447617" cy="3705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846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">
            <a:extLst>
              <a:ext uri="{FF2B5EF4-FFF2-40B4-BE49-F238E27FC236}">
                <a16:creationId xmlns:a16="http://schemas.microsoft.com/office/drawing/2014/main" id="{4E727F63-D623-416B-A0CD-CE4AF98E8F75}"/>
              </a:ext>
            </a:extLst>
          </p:cNvPr>
          <p:cNvSpPr/>
          <p:nvPr userDrawn="1"/>
        </p:nvSpPr>
        <p:spPr>
          <a:xfrm>
            <a:off x="0" y="0"/>
            <a:ext cx="12193270" cy="6858000"/>
          </a:xfrm>
          <a:custGeom>
            <a:avLst/>
            <a:gdLst/>
            <a:ahLst/>
            <a:cxnLst/>
            <a:rect l="l" t="t" r="r" b="b"/>
            <a:pathLst>
              <a:path w="12193270" h="6858000">
                <a:moveTo>
                  <a:pt x="0" y="6858000"/>
                </a:moveTo>
                <a:lnTo>
                  <a:pt x="12193206" y="6858000"/>
                </a:lnTo>
                <a:lnTo>
                  <a:pt x="12193206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AE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B7BB693-A7EA-4834-9DF8-392FC9437D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2179DC9-D4C8-424E-9364-5AF12F7AD851}"/>
              </a:ext>
            </a:extLst>
          </p:cNvPr>
          <p:cNvGrpSpPr/>
          <p:nvPr userDrawn="1"/>
        </p:nvGrpSpPr>
        <p:grpSpPr>
          <a:xfrm>
            <a:off x="10896600" y="6056335"/>
            <a:ext cx="318159" cy="461246"/>
            <a:chOff x="11120177" y="6056335"/>
            <a:chExt cx="318159" cy="461246"/>
          </a:xfrm>
        </p:grpSpPr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EDC175D7-C5E2-4122-BD43-E8C7E1A80CEA}"/>
                </a:ext>
              </a:extLst>
            </p:cNvPr>
            <p:cNvSpPr/>
            <p:nvPr/>
          </p:nvSpPr>
          <p:spPr>
            <a:xfrm>
              <a:off x="11210779" y="6056335"/>
              <a:ext cx="137160" cy="45085"/>
            </a:xfrm>
            <a:custGeom>
              <a:avLst/>
              <a:gdLst/>
              <a:ahLst/>
              <a:cxnLst/>
              <a:rect l="l" t="t" r="r" b="b"/>
              <a:pathLst>
                <a:path w="137159" h="45085">
                  <a:moveTo>
                    <a:pt x="18110" y="5575"/>
                  </a:moveTo>
                  <a:lnTo>
                    <a:pt x="11595" y="7124"/>
                  </a:lnTo>
                  <a:lnTo>
                    <a:pt x="5549" y="8991"/>
                  </a:lnTo>
                  <a:lnTo>
                    <a:pt x="0" y="11074"/>
                  </a:lnTo>
                  <a:lnTo>
                    <a:pt x="23342" y="44602"/>
                  </a:lnTo>
                  <a:lnTo>
                    <a:pt x="56642" y="38303"/>
                  </a:lnTo>
                  <a:lnTo>
                    <a:pt x="62280" y="37795"/>
                  </a:lnTo>
                  <a:lnTo>
                    <a:pt x="118267" y="37795"/>
                  </a:lnTo>
                  <a:lnTo>
                    <a:pt x="128498" y="23107"/>
                  </a:lnTo>
                  <a:lnTo>
                    <a:pt x="41545" y="23107"/>
                  </a:lnTo>
                  <a:lnTo>
                    <a:pt x="34407" y="21772"/>
                  </a:lnTo>
                  <a:lnTo>
                    <a:pt x="29636" y="18739"/>
                  </a:lnTo>
                  <a:lnTo>
                    <a:pt x="25336" y="14008"/>
                  </a:lnTo>
                  <a:lnTo>
                    <a:pt x="18110" y="5575"/>
                  </a:lnTo>
                  <a:close/>
                </a:path>
                <a:path w="137159" h="45085">
                  <a:moveTo>
                    <a:pt x="118267" y="37795"/>
                  </a:moveTo>
                  <a:lnTo>
                    <a:pt x="74587" y="37795"/>
                  </a:lnTo>
                  <a:lnTo>
                    <a:pt x="80225" y="38303"/>
                  </a:lnTo>
                  <a:lnTo>
                    <a:pt x="113525" y="44602"/>
                  </a:lnTo>
                  <a:lnTo>
                    <a:pt x="118267" y="37795"/>
                  </a:lnTo>
                  <a:close/>
                </a:path>
                <a:path w="137159" h="45085">
                  <a:moveTo>
                    <a:pt x="74587" y="37795"/>
                  </a:moveTo>
                  <a:lnTo>
                    <a:pt x="62280" y="37795"/>
                  </a:lnTo>
                  <a:lnTo>
                    <a:pt x="67919" y="37820"/>
                  </a:lnTo>
                  <a:lnTo>
                    <a:pt x="74587" y="37795"/>
                  </a:lnTo>
                  <a:close/>
                </a:path>
                <a:path w="137159" h="45085">
                  <a:moveTo>
                    <a:pt x="68745" y="0"/>
                  </a:moveTo>
                  <a:lnTo>
                    <a:pt x="63576" y="12"/>
                  </a:lnTo>
                  <a:lnTo>
                    <a:pt x="59131" y="177"/>
                  </a:lnTo>
                  <a:lnTo>
                    <a:pt x="54724" y="431"/>
                  </a:lnTo>
                  <a:lnTo>
                    <a:pt x="52946" y="22745"/>
                  </a:lnTo>
                  <a:lnTo>
                    <a:pt x="41545" y="23107"/>
                  </a:lnTo>
                  <a:lnTo>
                    <a:pt x="95329" y="23107"/>
                  </a:lnTo>
                  <a:lnTo>
                    <a:pt x="83934" y="22745"/>
                  </a:lnTo>
                  <a:lnTo>
                    <a:pt x="82143" y="431"/>
                  </a:lnTo>
                  <a:lnTo>
                    <a:pt x="77749" y="177"/>
                  </a:lnTo>
                  <a:lnTo>
                    <a:pt x="73291" y="12"/>
                  </a:lnTo>
                  <a:lnTo>
                    <a:pt x="68745" y="0"/>
                  </a:lnTo>
                  <a:close/>
                </a:path>
                <a:path w="137159" h="45085">
                  <a:moveTo>
                    <a:pt x="118757" y="5575"/>
                  </a:moveTo>
                  <a:lnTo>
                    <a:pt x="111531" y="14008"/>
                  </a:lnTo>
                  <a:lnTo>
                    <a:pt x="107237" y="18739"/>
                  </a:lnTo>
                  <a:lnTo>
                    <a:pt x="102466" y="21772"/>
                  </a:lnTo>
                  <a:lnTo>
                    <a:pt x="95329" y="23107"/>
                  </a:lnTo>
                  <a:lnTo>
                    <a:pt x="128498" y="23107"/>
                  </a:lnTo>
                  <a:lnTo>
                    <a:pt x="136880" y="11074"/>
                  </a:lnTo>
                  <a:lnTo>
                    <a:pt x="131318" y="8991"/>
                  </a:lnTo>
                  <a:lnTo>
                    <a:pt x="125285" y="7124"/>
                  </a:lnTo>
                  <a:lnTo>
                    <a:pt x="118757" y="5575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69341BFE-74BF-4051-ABE9-784CE7DEC79A}"/>
                </a:ext>
              </a:extLst>
            </p:cNvPr>
            <p:cNvSpPr/>
            <p:nvPr/>
          </p:nvSpPr>
          <p:spPr>
            <a:xfrm>
              <a:off x="11120201" y="6082220"/>
              <a:ext cx="318135" cy="233679"/>
            </a:xfrm>
            <a:custGeom>
              <a:avLst/>
              <a:gdLst/>
              <a:ahLst/>
              <a:cxnLst/>
              <a:rect l="l" t="t" r="r" b="b"/>
              <a:pathLst>
                <a:path w="318134" h="233679">
                  <a:moveTo>
                    <a:pt x="318046" y="73685"/>
                  </a:moveTo>
                  <a:lnTo>
                    <a:pt x="276885" y="73685"/>
                  </a:lnTo>
                  <a:lnTo>
                    <a:pt x="277418" y="74002"/>
                  </a:lnTo>
                  <a:lnTo>
                    <a:pt x="277418" y="209943"/>
                  </a:lnTo>
                  <a:lnTo>
                    <a:pt x="277596" y="210273"/>
                  </a:lnTo>
                  <a:lnTo>
                    <a:pt x="317207" y="233133"/>
                  </a:lnTo>
                  <a:lnTo>
                    <a:pt x="318046" y="232651"/>
                  </a:lnTo>
                  <a:lnTo>
                    <a:pt x="318046" y="73685"/>
                  </a:lnTo>
                  <a:close/>
                </a:path>
                <a:path w="318134" h="233679">
                  <a:moveTo>
                    <a:pt x="3543" y="0"/>
                  </a:moveTo>
                  <a:lnTo>
                    <a:pt x="888" y="888"/>
                  </a:lnTo>
                  <a:lnTo>
                    <a:pt x="0" y="2120"/>
                  </a:lnTo>
                  <a:lnTo>
                    <a:pt x="69" y="28746"/>
                  </a:lnTo>
                  <a:lnTo>
                    <a:pt x="24165" y="62369"/>
                  </a:lnTo>
                  <a:lnTo>
                    <a:pt x="155625" y="139890"/>
                  </a:lnTo>
                  <a:lnTo>
                    <a:pt x="158927" y="140868"/>
                  </a:lnTo>
                  <a:lnTo>
                    <a:pt x="160248" y="140804"/>
                  </a:lnTo>
                  <a:lnTo>
                    <a:pt x="161239" y="140538"/>
                  </a:lnTo>
                  <a:lnTo>
                    <a:pt x="162407" y="139890"/>
                  </a:lnTo>
                  <a:lnTo>
                    <a:pt x="276885" y="73685"/>
                  </a:lnTo>
                  <a:lnTo>
                    <a:pt x="318046" y="73685"/>
                  </a:lnTo>
                  <a:lnTo>
                    <a:pt x="318046" y="40555"/>
                  </a:lnTo>
                  <a:lnTo>
                    <a:pt x="81867" y="40555"/>
                  </a:lnTo>
                  <a:lnTo>
                    <a:pt x="73123" y="40186"/>
                  </a:lnTo>
                  <a:lnTo>
                    <a:pt x="23744" y="19943"/>
                  </a:lnTo>
                  <a:lnTo>
                    <a:pt x="5003" y="457"/>
                  </a:lnTo>
                  <a:lnTo>
                    <a:pt x="3543" y="0"/>
                  </a:lnTo>
                  <a:close/>
                </a:path>
                <a:path w="318134" h="233679">
                  <a:moveTo>
                    <a:pt x="153060" y="30149"/>
                  </a:moveTo>
                  <a:lnTo>
                    <a:pt x="147358" y="30657"/>
                  </a:lnTo>
                  <a:lnTo>
                    <a:pt x="106730" y="38341"/>
                  </a:lnTo>
                  <a:lnTo>
                    <a:pt x="93112" y="40094"/>
                  </a:lnTo>
                  <a:lnTo>
                    <a:pt x="81867" y="40555"/>
                  </a:lnTo>
                  <a:lnTo>
                    <a:pt x="236153" y="40555"/>
                  </a:lnTo>
                  <a:lnTo>
                    <a:pt x="224913" y="40094"/>
                  </a:lnTo>
                  <a:lnTo>
                    <a:pt x="211302" y="38341"/>
                  </a:lnTo>
                  <a:lnTo>
                    <a:pt x="170662" y="30657"/>
                  </a:lnTo>
                  <a:lnTo>
                    <a:pt x="165399" y="30187"/>
                  </a:lnTo>
                  <a:lnTo>
                    <a:pt x="159296" y="30187"/>
                  </a:lnTo>
                  <a:lnTo>
                    <a:pt x="153060" y="30149"/>
                  </a:lnTo>
                  <a:close/>
                </a:path>
                <a:path w="318134" h="233679">
                  <a:moveTo>
                    <a:pt x="314490" y="0"/>
                  </a:moveTo>
                  <a:lnTo>
                    <a:pt x="313016" y="457"/>
                  </a:lnTo>
                  <a:lnTo>
                    <a:pt x="312178" y="1574"/>
                  </a:lnTo>
                  <a:lnTo>
                    <a:pt x="306069" y="8978"/>
                  </a:lnTo>
                  <a:lnTo>
                    <a:pt x="266447" y="35282"/>
                  </a:lnTo>
                  <a:lnTo>
                    <a:pt x="236153" y="40555"/>
                  </a:lnTo>
                  <a:lnTo>
                    <a:pt x="318046" y="40555"/>
                  </a:lnTo>
                  <a:lnTo>
                    <a:pt x="318033" y="13398"/>
                  </a:lnTo>
                  <a:lnTo>
                    <a:pt x="318033" y="2120"/>
                  </a:lnTo>
                  <a:lnTo>
                    <a:pt x="317144" y="888"/>
                  </a:lnTo>
                  <a:lnTo>
                    <a:pt x="314490" y="0"/>
                  </a:lnTo>
                  <a:close/>
                </a:path>
                <a:path w="318134" h="233679">
                  <a:moveTo>
                    <a:pt x="164972" y="30149"/>
                  </a:moveTo>
                  <a:lnTo>
                    <a:pt x="159296" y="30187"/>
                  </a:lnTo>
                  <a:lnTo>
                    <a:pt x="165399" y="30187"/>
                  </a:lnTo>
                  <a:lnTo>
                    <a:pt x="164972" y="30149"/>
                  </a:lnTo>
                  <a:close/>
                </a:path>
                <a:path w="318134" h="233679">
                  <a:moveTo>
                    <a:pt x="318046" y="13385"/>
                  </a:move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E1F97E46-9C1E-4735-B305-CCA4F71B1357}"/>
                </a:ext>
              </a:extLst>
            </p:cNvPr>
            <p:cNvSpPr/>
            <p:nvPr/>
          </p:nvSpPr>
          <p:spPr>
            <a:xfrm>
              <a:off x="11120177" y="6175639"/>
              <a:ext cx="318135" cy="238760"/>
            </a:xfrm>
            <a:custGeom>
              <a:avLst/>
              <a:gdLst/>
              <a:ahLst/>
              <a:cxnLst/>
              <a:rect l="l" t="t" r="r" b="b"/>
              <a:pathLst>
                <a:path w="318134" h="238760">
                  <a:moveTo>
                    <a:pt x="1701" y="0"/>
                  </a:moveTo>
                  <a:lnTo>
                    <a:pt x="0" y="622"/>
                  </a:lnTo>
                  <a:lnTo>
                    <a:pt x="0" y="27774"/>
                  </a:lnTo>
                  <a:lnTo>
                    <a:pt x="190" y="29743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7"/>
                  </a:lnTo>
                  <a:lnTo>
                    <a:pt x="10871" y="57937"/>
                  </a:lnTo>
                  <a:lnTo>
                    <a:pt x="17398" y="65277"/>
                  </a:lnTo>
                  <a:lnTo>
                    <a:pt x="21869" y="68960"/>
                  </a:lnTo>
                  <a:lnTo>
                    <a:pt x="315506" y="238417"/>
                  </a:lnTo>
                  <a:lnTo>
                    <a:pt x="316255" y="238112"/>
                  </a:lnTo>
                  <a:lnTo>
                    <a:pt x="317131" y="234632"/>
                  </a:lnTo>
                  <a:lnTo>
                    <a:pt x="317626" y="231736"/>
                  </a:lnTo>
                  <a:lnTo>
                    <a:pt x="317868" y="228777"/>
                  </a:lnTo>
                  <a:lnTo>
                    <a:pt x="318071" y="226809"/>
                  </a:lnTo>
                  <a:lnTo>
                    <a:pt x="318071" y="188683"/>
                  </a:lnTo>
                  <a:lnTo>
                    <a:pt x="317880" y="188353"/>
                  </a:lnTo>
                  <a:lnTo>
                    <a:pt x="66992" y="43560"/>
                  </a:lnTo>
                  <a:lnTo>
                    <a:pt x="60807" y="40081"/>
                  </a:lnTo>
                  <a:lnTo>
                    <a:pt x="49098" y="33324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8">
              <a:extLst>
                <a:ext uri="{FF2B5EF4-FFF2-40B4-BE49-F238E27FC236}">
                  <a16:creationId xmlns:a16="http://schemas.microsoft.com/office/drawing/2014/main" id="{D4DD3FFD-E336-4882-9E1F-E0D7E224D09F}"/>
                </a:ext>
              </a:extLst>
            </p:cNvPr>
            <p:cNvSpPr/>
            <p:nvPr/>
          </p:nvSpPr>
          <p:spPr>
            <a:xfrm>
              <a:off x="11120177" y="6275152"/>
              <a:ext cx="289560" cy="198120"/>
            </a:xfrm>
            <a:custGeom>
              <a:avLst/>
              <a:gdLst/>
              <a:ahLst/>
              <a:cxnLst/>
              <a:rect l="l" t="t" r="r" b="b"/>
              <a:pathLst>
                <a:path w="289559" h="198120">
                  <a:moveTo>
                    <a:pt x="1701" y="0"/>
                  </a:moveTo>
                  <a:lnTo>
                    <a:pt x="0" y="635"/>
                  </a:lnTo>
                  <a:lnTo>
                    <a:pt x="0" y="27774"/>
                  </a:lnTo>
                  <a:lnTo>
                    <a:pt x="190" y="29756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8"/>
                  </a:lnTo>
                  <a:lnTo>
                    <a:pt x="10871" y="57937"/>
                  </a:lnTo>
                  <a:lnTo>
                    <a:pt x="17398" y="65278"/>
                  </a:lnTo>
                  <a:lnTo>
                    <a:pt x="21869" y="68961"/>
                  </a:lnTo>
                  <a:lnTo>
                    <a:pt x="245071" y="197764"/>
                  </a:lnTo>
                  <a:lnTo>
                    <a:pt x="245452" y="197764"/>
                  </a:lnTo>
                  <a:lnTo>
                    <a:pt x="288988" y="172643"/>
                  </a:lnTo>
                  <a:lnTo>
                    <a:pt x="288988" y="171678"/>
                  </a:lnTo>
                  <a:lnTo>
                    <a:pt x="66992" y="43561"/>
                  </a:lnTo>
                  <a:lnTo>
                    <a:pt x="54851" y="36677"/>
                  </a:lnTo>
                  <a:lnTo>
                    <a:pt x="42697" y="29565"/>
                  </a:lnTo>
                  <a:lnTo>
                    <a:pt x="32902" y="23597"/>
                  </a:lnTo>
                  <a:lnTo>
                    <a:pt x="21553" y="16206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9">
              <a:extLst>
                <a:ext uri="{FF2B5EF4-FFF2-40B4-BE49-F238E27FC236}">
                  <a16:creationId xmlns:a16="http://schemas.microsoft.com/office/drawing/2014/main" id="{66E44B3E-FDDB-4479-B41E-EF8ECA0B380C}"/>
                </a:ext>
              </a:extLst>
            </p:cNvPr>
            <p:cNvSpPr/>
            <p:nvPr/>
          </p:nvSpPr>
          <p:spPr>
            <a:xfrm>
              <a:off x="11120177" y="6374668"/>
              <a:ext cx="202755" cy="14291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D995E1C-58CA-475E-90A2-8855245261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19" name="object 4">
            <a:extLst>
              <a:ext uri="{FF2B5EF4-FFF2-40B4-BE49-F238E27FC236}">
                <a16:creationId xmlns:a16="http://schemas.microsoft.com/office/drawing/2014/main" id="{50DC5227-59F3-4AF0-91E6-EC1A267980CA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7703A-691B-4B2E-AB9D-3FBAD0D023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704" y="2009662"/>
            <a:ext cx="10447617" cy="3705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85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NAV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2">
            <a:extLst>
              <a:ext uri="{FF2B5EF4-FFF2-40B4-BE49-F238E27FC236}">
                <a16:creationId xmlns:a16="http://schemas.microsoft.com/office/drawing/2014/main" id="{12CDCA2B-B390-4FDC-BA59-0DAA3C4F05D1}"/>
              </a:ext>
            </a:extLst>
          </p:cNvPr>
          <p:cNvSpPr/>
          <p:nvPr userDrawn="1"/>
        </p:nvSpPr>
        <p:spPr>
          <a:xfrm>
            <a:off x="0" y="0"/>
            <a:ext cx="12193270" cy="6858000"/>
          </a:xfrm>
          <a:custGeom>
            <a:avLst/>
            <a:gdLst/>
            <a:ahLst/>
            <a:cxnLst/>
            <a:rect l="l" t="t" r="r" b="b"/>
            <a:pathLst>
              <a:path w="12193270" h="6858000">
                <a:moveTo>
                  <a:pt x="0" y="6858000"/>
                </a:moveTo>
                <a:lnTo>
                  <a:pt x="12193206" y="6858000"/>
                </a:lnTo>
                <a:lnTo>
                  <a:pt x="12193206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1232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B7BB693-A7EA-4834-9DF8-392FC9437D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995E1C-58CA-475E-90A2-8855245261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lnSpc>
                <a:spcPct val="9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F4C5138-73DF-4424-BDE6-2CD7B8CA630C}"/>
              </a:ext>
            </a:extLst>
          </p:cNvPr>
          <p:cNvGrpSpPr/>
          <p:nvPr userDrawn="1"/>
        </p:nvGrpSpPr>
        <p:grpSpPr>
          <a:xfrm>
            <a:off x="10896600" y="6056331"/>
            <a:ext cx="318146" cy="461249"/>
            <a:chOff x="11120183" y="6056331"/>
            <a:chExt cx="318146" cy="461249"/>
          </a:xfrm>
        </p:grpSpPr>
        <p:sp>
          <p:nvSpPr>
            <p:cNvPr id="23" name="bk object 17">
              <a:extLst>
                <a:ext uri="{FF2B5EF4-FFF2-40B4-BE49-F238E27FC236}">
                  <a16:creationId xmlns:a16="http://schemas.microsoft.com/office/drawing/2014/main" id="{2583C172-045C-4FA0-87F9-EF69B19AFF89}"/>
                </a:ext>
              </a:extLst>
            </p:cNvPr>
            <p:cNvSpPr/>
            <p:nvPr/>
          </p:nvSpPr>
          <p:spPr>
            <a:xfrm>
              <a:off x="11210785" y="6056331"/>
              <a:ext cx="137160" cy="45085"/>
            </a:xfrm>
            <a:custGeom>
              <a:avLst/>
              <a:gdLst/>
              <a:ahLst/>
              <a:cxnLst/>
              <a:rect l="l" t="t" r="r" b="b"/>
              <a:pathLst>
                <a:path w="137159" h="45085">
                  <a:moveTo>
                    <a:pt x="18097" y="5588"/>
                  </a:moveTo>
                  <a:lnTo>
                    <a:pt x="11595" y="7124"/>
                  </a:lnTo>
                  <a:lnTo>
                    <a:pt x="5549" y="8991"/>
                  </a:lnTo>
                  <a:lnTo>
                    <a:pt x="0" y="11074"/>
                  </a:lnTo>
                  <a:lnTo>
                    <a:pt x="23329" y="44602"/>
                  </a:lnTo>
                  <a:lnTo>
                    <a:pt x="56642" y="38303"/>
                  </a:lnTo>
                  <a:lnTo>
                    <a:pt x="62280" y="37807"/>
                  </a:lnTo>
                  <a:lnTo>
                    <a:pt x="118255" y="37807"/>
                  </a:lnTo>
                  <a:lnTo>
                    <a:pt x="128486" y="23113"/>
                  </a:lnTo>
                  <a:lnTo>
                    <a:pt x="41534" y="23113"/>
                  </a:lnTo>
                  <a:lnTo>
                    <a:pt x="34401" y="21778"/>
                  </a:lnTo>
                  <a:lnTo>
                    <a:pt x="29634" y="18746"/>
                  </a:lnTo>
                  <a:lnTo>
                    <a:pt x="25336" y="14020"/>
                  </a:lnTo>
                  <a:lnTo>
                    <a:pt x="18097" y="5588"/>
                  </a:lnTo>
                  <a:close/>
                </a:path>
                <a:path w="137159" h="45085">
                  <a:moveTo>
                    <a:pt x="118255" y="37807"/>
                  </a:moveTo>
                  <a:lnTo>
                    <a:pt x="74587" y="37807"/>
                  </a:lnTo>
                  <a:lnTo>
                    <a:pt x="80213" y="38303"/>
                  </a:lnTo>
                  <a:lnTo>
                    <a:pt x="113525" y="44602"/>
                  </a:lnTo>
                  <a:lnTo>
                    <a:pt x="118255" y="37807"/>
                  </a:lnTo>
                  <a:close/>
                </a:path>
                <a:path w="137159" h="45085">
                  <a:moveTo>
                    <a:pt x="74587" y="37807"/>
                  </a:moveTo>
                  <a:lnTo>
                    <a:pt x="62280" y="37807"/>
                  </a:lnTo>
                  <a:lnTo>
                    <a:pt x="67906" y="37820"/>
                  </a:lnTo>
                  <a:lnTo>
                    <a:pt x="74587" y="37807"/>
                  </a:lnTo>
                  <a:close/>
                </a:path>
                <a:path w="137159" h="45085">
                  <a:moveTo>
                    <a:pt x="68732" y="0"/>
                  </a:moveTo>
                  <a:lnTo>
                    <a:pt x="63563" y="12"/>
                  </a:lnTo>
                  <a:lnTo>
                    <a:pt x="59118" y="190"/>
                  </a:lnTo>
                  <a:lnTo>
                    <a:pt x="54711" y="431"/>
                  </a:lnTo>
                  <a:lnTo>
                    <a:pt x="52933" y="22745"/>
                  </a:lnTo>
                  <a:lnTo>
                    <a:pt x="41534" y="23113"/>
                  </a:lnTo>
                  <a:lnTo>
                    <a:pt x="95322" y="23113"/>
                  </a:lnTo>
                  <a:lnTo>
                    <a:pt x="83921" y="22745"/>
                  </a:lnTo>
                  <a:lnTo>
                    <a:pt x="82130" y="431"/>
                  </a:lnTo>
                  <a:lnTo>
                    <a:pt x="77749" y="190"/>
                  </a:lnTo>
                  <a:lnTo>
                    <a:pt x="73279" y="12"/>
                  </a:lnTo>
                  <a:lnTo>
                    <a:pt x="68732" y="0"/>
                  </a:lnTo>
                  <a:close/>
                </a:path>
                <a:path w="137159" h="45085">
                  <a:moveTo>
                    <a:pt x="118757" y="5588"/>
                  </a:moveTo>
                  <a:lnTo>
                    <a:pt x="111531" y="14020"/>
                  </a:lnTo>
                  <a:lnTo>
                    <a:pt x="107231" y="18746"/>
                  </a:lnTo>
                  <a:lnTo>
                    <a:pt x="102460" y="21778"/>
                  </a:lnTo>
                  <a:lnTo>
                    <a:pt x="95322" y="23113"/>
                  </a:lnTo>
                  <a:lnTo>
                    <a:pt x="128486" y="23113"/>
                  </a:lnTo>
                  <a:lnTo>
                    <a:pt x="136867" y="11074"/>
                  </a:lnTo>
                  <a:lnTo>
                    <a:pt x="131305" y="8991"/>
                  </a:lnTo>
                  <a:lnTo>
                    <a:pt x="125272" y="7124"/>
                  </a:lnTo>
                  <a:lnTo>
                    <a:pt x="118757" y="5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bk object 18">
              <a:extLst>
                <a:ext uri="{FF2B5EF4-FFF2-40B4-BE49-F238E27FC236}">
                  <a16:creationId xmlns:a16="http://schemas.microsoft.com/office/drawing/2014/main" id="{14E79D10-A7AD-4584-9422-40A0C59CBB46}"/>
                </a:ext>
              </a:extLst>
            </p:cNvPr>
            <p:cNvSpPr/>
            <p:nvPr/>
          </p:nvSpPr>
          <p:spPr>
            <a:xfrm>
              <a:off x="11120194" y="6082220"/>
              <a:ext cx="318135" cy="233679"/>
            </a:xfrm>
            <a:custGeom>
              <a:avLst/>
              <a:gdLst/>
              <a:ahLst/>
              <a:cxnLst/>
              <a:rect l="l" t="t" r="r" b="b"/>
              <a:pathLst>
                <a:path w="318134" h="233679">
                  <a:moveTo>
                    <a:pt x="318058" y="73698"/>
                  </a:moveTo>
                  <a:lnTo>
                    <a:pt x="276898" y="73698"/>
                  </a:lnTo>
                  <a:lnTo>
                    <a:pt x="277310" y="73939"/>
                  </a:lnTo>
                  <a:lnTo>
                    <a:pt x="277418" y="209943"/>
                  </a:lnTo>
                  <a:lnTo>
                    <a:pt x="277596" y="210286"/>
                  </a:lnTo>
                  <a:lnTo>
                    <a:pt x="317207" y="233133"/>
                  </a:lnTo>
                  <a:lnTo>
                    <a:pt x="318058" y="232651"/>
                  </a:lnTo>
                  <a:lnTo>
                    <a:pt x="318058" y="73698"/>
                  </a:lnTo>
                  <a:close/>
                </a:path>
                <a:path w="318134" h="233679">
                  <a:moveTo>
                    <a:pt x="3543" y="0"/>
                  </a:moveTo>
                  <a:lnTo>
                    <a:pt x="888" y="888"/>
                  </a:lnTo>
                  <a:lnTo>
                    <a:pt x="0" y="2120"/>
                  </a:lnTo>
                  <a:lnTo>
                    <a:pt x="84" y="28746"/>
                  </a:lnTo>
                  <a:lnTo>
                    <a:pt x="24177" y="62367"/>
                  </a:lnTo>
                  <a:lnTo>
                    <a:pt x="155625" y="139890"/>
                  </a:lnTo>
                  <a:lnTo>
                    <a:pt x="158940" y="140868"/>
                  </a:lnTo>
                  <a:lnTo>
                    <a:pt x="160248" y="140804"/>
                  </a:lnTo>
                  <a:lnTo>
                    <a:pt x="161239" y="140538"/>
                  </a:lnTo>
                  <a:lnTo>
                    <a:pt x="162420" y="139890"/>
                  </a:lnTo>
                  <a:lnTo>
                    <a:pt x="268135" y="78827"/>
                  </a:lnTo>
                  <a:lnTo>
                    <a:pt x="276453" y="73939"/>
                  </a:lnTo>
                  <a:lnTo>
                    <a:pt x="276898" y="73698"/>
                  </a:lnTo>
                  <a:lnTo>
                    <a:pt x="318058" y="73698"/>
                  </a:lnTo>
                  <a:lnTo>
                    <a:pt x="318058" y="40560"/>
                  </a:lnTo>
                  <a:lnTo>
                    <a:pt x="81868" y="40560"/>
                  </a:lnTo>
                  <a:lnTo>
                    <a:pt x="73128" y="40191"/>
                  </a:lnTo>
                  <a:lnTo>
                    <a:pt x="23746" y="19943"/>
                  </a:lnTo>
                  <a:lnTo>
                    <a:pt x="5003" y="457"/>
                  </a:lnTo>
                  <a:lnTo>
                    <a:pt x="3543" y="0"/>
                  </a:lnTo>
                  <a:close/>
                </a:path>
                <a:path w="318134" h="233679">
                  <a:moveTo>
                    <a:pt x="153060" y="30162"/>
                  </a:moveTo>
                  <a:lnTo>
                    <a:pt x="147370" y="30657"/>
                  </a:lnTo>
                  <a:lnTo>
                    <a:pt x="106730" y="38341"/>
                  </a:lnTo>
                  <a:lnTo>
                    <a:pt x="93112" y="40096"/>
                  </a:lnTo>
                  <a:lnTo>
                    <a:pt x="81868" y="40560"/>
                  </a:lnTo>
                  <a:lnTo>
                    <a:pt x="236161" y="40560"/>
                  </a:lnTo>
                  <a:lnTo>
                    <a:pt x="224924" y="40096"/>
                  </a:lnTo>
                  <a:lnTo>
                    <a:pt x="211315" y="38341"/>
                  </a:lnTo>
                  <a:lnTo>
                    <a:pt x="170662" y="30657"/>
                  </a:lnTo>
                  <a:lnTo>
                    <a:pt x="165264" y="30187"/>
                  </a:lnTo>
                  <a:lnTo>
                    <a:pt x="153060" y="30162"/>
                  </a:lnTo>
                  <a:close/>
                </a:path>
                <a:path w="318134" h="233679">
                  <a:moveTo>
                    <a:pt x="314490" y="0"/>
                  </a:moveTo>
                  <a:lnTo>
                    <a:pt x="313016" y="457"/>
                  </a:lnTo>
                  <a:lnTo>
                    <a:pt x="312191" y="1574"/>
                  </a:lnTo>
                  <a:lnTo>
                    <a:pt x="306082" y="8978"/>
                  </a:lnTo>
                  <a:lnTo>
                    <a:pt x="266454" y="35282"/>
                  </a:lnTo>
                  <a:lnTo>
                    <a:pt x="236161" y="40560"/>
                  </a:lnTo>
                  <a:lnTo>
                    <a:pt x="318058" y="40560"/>
                  </a:lnTo>
                  <a:lnTo>
                    <a:pt x="318033" y="2120"/>
                  </a:lnTo>
                  <a:lnTo>
                    <a:pt x="317144" y="888"/>
                  </a:lnTo>
                  <a:lnTo>
                    <a:pt x="314490" y="0"/>
                  </a:lnTo>
                  <a:close/>
                </a:path>
                <a:path w="318134" h="233679">
                  <a:moveTo>
                    <a:pt x="164972" y="30162"/>
                  </a:moveTo>
                  <a:lnTo>
                    <a:pt x="159296" y="30187"/>
                  </a:lnTo>
                  <a:lnTo>
                    <a:pt x="165264" y="30187"/>
                  </a:lnTo>
                  <a:lnTo>
                    <a:pt x="164972" y="30162"/>
                  </a:lnTo>
                  <a:close/>
                </a:path>
                <a:path w="318134" h="233679">
                  <a:moveTo>
                    <a:pt x="318058" y="13385"/>
                  </a:move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bk object 19">
              <a:extLst>
                <a:ext uri="{FF2B5EF4-FFF2-40B4-BE49-F238E27FC236}">
                  <a16:creationId xmlns:a16="http://schemas.microsoft.com/office/drawing/2014/main" id="{BBDDE385-2742-4B0E-AC4F-B28E84B76B14}"/>
                </a:ext>
              </a:extLst>
            </p:cNvPr>
            <p:cNvSpPr/>
            <p:nvPr/>
          </p:nvSpPr>
          <p:spPr>
            <a:xfrm>
              <a:off x="11120183" y="6175635"/>
              <a:ext cx="318135" cy="238760"/>
            </a:xfrm>
            <a:custGeom>
              <a:avLst/>
              <a:gdLst/>
              <a:ahLst/>
              <a:cxnLst/>
              <a:rect l="l" t="t" r="r" b="b"/>
              <a:pathLst>
                <a:path w="318134" h="238760">
                  <a:moveTo>
                    <a:pt x="1689" y="0"/>
                  </a:moveTo>
                  <a:lnTo>
                    <a:pt x="0" y="635"/>
                  </a:lnTo>
                  <a:lnTo>
                    <a:pt x="0" y="27774"/>
                  </a:lnTo>
                  <a:lnTo>
                    <a:pt x="190" y="29756"/>
                  </a:lnTo>
                  <a:lnTo>
                    <a:pt x="876" y="37795"/>
                  </a:lnTo>
                  <a:lnTo>
                    <a:pt x="3327" y="45478"/>
                  </a:lnTo>
                  <a:lnTo>
                    <a:pt x="7302" y="52298"/>
                  </a:lnTo>
                  <a:lnTo>
                    <a:pt x="8902" y="55118"/>
                  </a:lnTo>
                  <a:lnTo>
                    <a:pt x="10858" y="57937"/>
                  </a:lnTo>
                  <a:lnTo>
                    <a:pt x="17398" y="65278"/>
                  </a:lnTo>
                  <a:lnTo>
                    <a:pt x="21856" y="68961"/>
                  </a:lnTo>
                  <a:lnTo>
                    <a:pt x="315506" y="238417"/>
                  </a:lnTo>
                  <a:lnTo>
                    <a:pt x="316242" y="238112"/>
                  </a:lnTo>
                  <a:lnTo>
                    <a:pt x="317118" y="234645"/>
                  </a:lnTo>
                  <a:lnTo>
                    <a:pt x="317626" y="231736"/>
                  </a:lnTo>
                  <a:lnTo>
                    <a:pt x="317868" y="228777"/>
                  </a:lnTo>
                  <a:lnTo>
                    <a:pt x="318071" y="226809"/>
                  </a:lnTo>
                  <a:lnTo>
                    <a:pt x="318071" y="188683"/>
                  </a:lnTo>
                  <a:lnTo>
                    <a:pt x="317880" y="188353"/>
                  </a:lnTo>
                  <a:lnTo>
                    <a:pt x="66979" y="43561"/>
                  </a:lnTo>
                  <a:lnTo>
                    <a:pt x="54838" y="36677"/>
                  </a:lnTo>
                  <a:lnTo>
                    <a:pt x="42684" y="29578"/>
                  </a:lnTo>
                  <a:lnTo>
                    <a:pt x="32891" y="23602"/>
                  </a:lnTo>
                  <a:lnTo>
                    <a:pt x="21545" y="16208"/>
                  </a:lnTo>
                  <a:lnTo>
                    <a:pt x="10752" y="8361"/>
                  </a:lnTo>
                  <a:lnTo>
                    <a:pt x="2616" y="1028"/>
                  </a:lnTo>
                  <a:lnTo>
                    <a:pt x="1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bk object 20">
              <a:extLst>
                <a:ext uri="{FF2B5EF4-FFF2-40B4-BE49-F238E27FC236}">
                  <a16:creationId xmlns:a16="http://schemas.microsoft.com/office/drawing/2014/main" id="{31C8070F-F773-4DD8-A2C2-0CF7C8EC53DE}"/>
                </a:ext>
              </a:extLst>
            </p:cNvPr>
            <p:cNvSpPr/>
            <p:nvPr/>
          </p:nvSpPr>
          <p:spPr>
            <a:xfrm>
              <a:off x="11120183" y="6275151"/>
              <a:ext cx="289560" cy="198120"/>
            </a:xfrm>
            <a:custGeom>
              <a:avLst/>
              <a:gdLst/>
              <a:ahLst/>
              <a:cxnLst/>
              <a:rect l="l" t="t" r="r" b="b"/>
              <a:pathLst>
                <a:path w="289559" h="198120">
                  <a:moveTo>
                    <a:pt x="1689" y="0"/>
                  </a:moveTo>
                  <a:lnTo>
                    <a:pt x="0" y="634"/>
                  </a:lnTo>
                  <a:lnTo>
                    <a:pt x="0" y="27774"/>
                  </a:lnTo>
                  <a:lnTo>
                    <a:pt x="190" y="29756"/>
                  </a:lnTo>
                  <a:lnTo>
                    <a:pt x="876" y="37795"/>
                  </a:lnTo>
                  <a:lnTo>
                    <a:pt x="3327" y="45478"/>
                  </a:lnTo>
                  <a:lnTo>
                    <a:pt x="7302" y="52298"/>
                  </a:lnTo>
                  <a:lnTo>
                    <a:pt x="8902" y="55117"/>
                  </a:lnTo>
                  <a:lnTo>
                    <a:pt x="10858" y="57937"/>
                  </a:lnTo>
                  <a:lnTo>
                    <a:pt x="17398" y="65277"/>
                  </a:lnTo>
                  <a:lnTo>
                    <a:pt x="21856" y="68960"/>
                  </a:lnTo>
                  <a:lnTo>
                    <a:pt x="245071" y="197764"/>
                  </a:lnTo>
                  <a:lnTo>
                    <a:pt x="245440" y="197764"/>
                  </a:lnTo>
                  <a:lnTo>
                    <a:pt x="266756" y="185483"/>
                  </a:lnTo>
                  <a:lnTo>
                    <a:pt x="288988" y="172643"/>
                  </a:lnTo>
                  <a:lnTo>
                    <a:pt x="288988" y="171678"/>
                  </a:lnTo>
                  <a:lnTo>
                    <a:pt x="66979" y="43560"/>
                  </a:lnTo>
                  <a:lnTo>
                    <a:pt x="54838" y="36677"/>
                  </a:lnTo>
                  <a:lnTo>
                    <a:pt x="42684" y="29578"/>
                  </a:lnTo>
                  <a:lnTo>
                    <a:pt x="32891" y="23602"/>
                  </a:lnTo>
                  <a:lnTo>
                    <a:pt x="21545" y="16208"/>
                  </a:lnTo>
                  <a:lnTo>
                    <a:pt x="10752" y="8361"/>
                  </a:lnTo>
                  <a:lnTo>
                    <a:pt x="2616" y="1028"/>
                  </a:lnTo>
                  <a:lnTo>
                    <a:pt x="1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bk object 21">
              <a:extLst>
                <a:ext uri="{FF2B5EF4-FFF2-40B4-BE49-F238E27FC236}">
                  <a16:creationId xmlns:a16="http://schemas.microsoft.com/office/drawing/2014/main" id="{D06A218C-90B9-4467-B378-AEB6935CC94C}"/>
                </a:ext>
              </a:extLst>
            </p:cNvPr>
            <p:cNvSpPr/>
            <p:nvPr/>
          </p:nvSpPr>
          <p:spPr>
            <a:xfrm>
              <a:off x="11120183" y="6374667"/>
              <a:ext cx="202755" cy="14291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4">
            <a:extLst>
              <a:ext uri="{FF2B5EF4-FFF2-40B4-BE49-F238E27FC236}">
                <a16:creationId xmlns:a16="http://schemas.microsoft.com/office/drawing/2014/main" id="{BF1C76E6-8210-4968-AC22-F3EFF5E6209B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AB4AAF-E59A-4F63-A2AD-CC1EF34774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704" y="2009662"/>
            <a:ext cx="10447617" cy="3705338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5626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4">
            <a:extLst>
              <a:ext uri="{FF2B5EF4-FFF2-40B4-BE49-F238E27FC236}">
                <a16:creationId xmlns:a16="http://schemas.microsoft.com/office/drawing/2014/main" id="{9B72EBC3-358E-413D-854E-FC5523DB3C46}"/>
              </a:ext>
            </a:extLst>
          </p:cNvPr>
          <p:cNvSpPr/>
          <p:nvPr userDrawn="1"/>
        </p:nvSpPr>
        <p:spPr>
          <a:xfrm>
            <a:off x="0" y="3984607"/>
            <a:ext cx="2894330" cy="2874010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0759DF-20FC-4396-ADD5-F6D7398892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pPr marL="25400">
                <a:lnSpc>
                  <a:spcPts val="2090"/>
                </a:lnSpc>
              </a:pPr>
              <a:t>‹#›</a:t>
            </a:fld>
            <a:endParaRPr lang="en-GB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B7630365-1B39-474A-8097-6C1C2AA867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0705" y="803579"/>
            <a:ext cx="2916555" cy="2549221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211FD-9CDE-4B12-B6D6-2CD550A44EF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032511" y="803579"/>
            <a:ext cx="5773420" cy="511360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C0377D-7B5E-4E2D-B0D1-AB9864471D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pPr marL="25400">
                <a:lnSpc>
                  <a:spcPts val="2090"/>
                </a:lnSpc>
              </a:pPr>
              <a:t>‹#›</a:t>
            </a:fld>
            <a:endParaRPr lang="en-GB"/>
          </a:p>
        </p:txBody>
      </p:sp>
      <p:sp>
        <p:nvSpPr>
          <p:cNvPr id="17" name="object 4">
            <a:extLst>
              <a:ext uri="{FF2B5EF4-FFF2-40B4-BE49-F238E27FC236}">
                <a16:creationId xmlns:a16="http://schemas.microsoft.com/office/drawing/2014/main" id="{CE8D5ECA-382F-45CE-936A-DCDBB82392FD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6AA9C67-AC51-4A3C-B64E-0D1CF3ABB16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90704" y="2009662"/>
            <a:ext cx="5105296" cy="37043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Object</a:t>
            </a:r>
          </a:p>
          <a:p>
            <a:pPr lvl="1"/>
            <a:endParaRPr lang="en-GB"/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E0C9A3EC-871E-46DA-9174-3B614DF802D8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33027" y="2009662"/>
            <a:ext cx="5105296" cy="37043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Object</a:t>
            </a:r>
          </a:p>
          <a:p>
            <a:pPr lvl="1"/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754DD09-A328-4A99-814C-0D8C388586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0759DF-20FC-4396-ADD5-F6D7398892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pPr marL="25400">
                <a:lnSpc>
                  <a:spcPts val="2090"/>
                </a:lnSpc>
              </a:pPr>
              <a:t>‹#›</a:t>
            </a:fld>
            <a:endParaRPr lang="en-GB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23D183BE-D8CB-4561-8179-051812DE336A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4B7FF9-2496-47F4-BC1B-1C035E6BC1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763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de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0759DF-20FC-4396-ADD5-F6D7398892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pPr marL="25400">
                <a:lnSpc>
                  <a:spcPts val="2090"/>
                </a:lnSpc>
              </a:pPr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CA2DA4-5294-4436-AE1A-974F939792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0705" y="803579"/>
            <a:ext cx="2916555" cy="2549222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95C8FCF4-6002-4415-824B-4E1CE8201C70}"/>
              </a:ext>
            </a:extLst>
          </p:cNvPr>
          <p:cNvSpPr/>
          <p:nvPr userDrawn="1"/>
        </p:nvSpPr>
        <p:spPr>
          <a:xfrm>
            <a:off x="0" y="3984607"/>
            <a:ext cx="2894330" cy="2874010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2316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0759DF-20FC-4396-ADD5-F6D7398892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pPr marL="25400">
                <a:lnSpc>
                  <a:spcPts val="2090"/>
                </a:lnSpc>
              </a:pPr>
              <a:t>‹#›</a:t>
            </a:fld>
            <a:endParaRPr lang="en-GB"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BCC75D25-AD78-49A5-83EE-C07D048CFA35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E20894-EF4B-4146-8822-4DB05B2EE6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90705" y="2008800"/>
            <a:ext cx="2871470" cy="2851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B663039F-1FB8-4E8C-82CB-5AFB06227E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57800" y="2008800"/>
            <a:ext cx="6248400" cy="2895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1C7419C-98EF-4953-81C0-99311A6151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6256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0759DF-20FC-4396-ADD5-F6D7398892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pPr marL="25400">
                <a:lnSpc>
                  <a:spcPts val="2090"/>
                </a:lnSpc>
              </a:pPr>
              <a:t>‹#›</a:t>
            </a:fld>
            <a:endParaRPr lang="en-GB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9F8B9FA8-5317-43EA-A726-494D0E2BA486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0C15BB-44B8-4D5D-A654-B47B8B4720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90705" y="2008800"/>
            <a:ext cx="2871470" cy="2851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20AC89F2-C96E-4603-848D-BCA7FEE06C0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21250" y="2008799"/>
            <a:ext cx="6488113" cy="34686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1519D846-80EE-406B-A71E-AEE2B028FF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529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0759DF-20FC-4396-ADD5-F6D7398892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pPr marL="25400">
                <a:lnSpc>
                  <a:spcPts val="2090"/>
                </a:lnSpc>
              </a:pPr>
              <a:t>‹#›</a:t>
            </a:fld>
            <a:endParaRPr lang="en-GB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1931264B-5CD8-45BD-AE51-1CA1A044EC3E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D9485-624D-42B0-8630-34E948A44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0705" y="2008800"/>
            <a:ext cx="2871470" cy="2851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F6E0CD73-9B26-4E07-AA5A-EEF3272B97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25125" y="2008800"/>
            <a:ext cx="2871470" cy="2851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CE03EB4A-FD8D-489C-AAD9-E6AE91EBC9B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59544" y="2008800"/>
            <a:ext cx="2871470" cy="2851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CCAE99-B25C-48C4-93E5-F9006E10A3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1678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DD989A-E01E-4D5A-B220-174E9687EB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74C12BD-5601-4E6E-A7FE-AC40CF1BDFB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DD989A-E01E-4D5A-B220-174E9687EB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pPr marL="25400">
                <a:lnSpc>
                  <a:spcPts val="2090"/>
                </a:lnSpc>
              </a:pPr>
              <a:t>‹#›</a:t>
            </a:fld>
            <a:endParaRPr lang="en-GB"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51B1A697-748C-4C25-92F1-6C497E540FAA}"/>
              </a:ext>
            </a:extLst>
          </p:cNvPr>
          <p:cNvSpPr/>
          <p:nvPr userDrawn="1"/>
        </p:nvSpPr>
        <p:spPr>
          <a:xfrm>
            <a:off x="0" y="5345315"/>
            <a:ext cx="1524000" cy="1513301"/>
          </a:xfrm>
          <a:custGeom>
            <a:avLst/>
            <a:gdLst/>
            <a:ahLst/>
            <a:cxnLst/>
            <a:rect l="l" t="t" r="r" b="b"/>
            <a:pathLst>
              <a:path w="2894330" h="2874009">
                <a:moveTo>
                  <a:pt x="0" y="0"/>
                </a:moveTo>
                <a:lnTo>
                  <a:pt x="0" y="2873392"/>
                </a:lnTo>
                <a:lnTo>
                  <a:pt x="2893847" y="2873392"/>
                </a:lnTo>
                <a:lnTo>
                  <a:pt x="1223276" y="1909354"/>
                </a:lnTo>
                <a:lnTo>
                  <a:pt x="1180063" y="1883794"/>
                </a:lnTo>
                <a:lnTo>
                  <a:pt x="1137497" y="1857433"/>
                </a:lnTo>
                <a:lnTo>
                  <a:pt x="1095584" y="1830284"/>
                </a:lnTo>
                <a:lnTo>
                  <a:pt x="1054331" y="1802362"/>
                </a:lnTo>
                <a:lnTo>
                  <a:pt x="1013745" y="1773678"/>
                </a:lnTo>
                <a:lnTo>
                  <a:pt x="973832" y="1744246"/>
                </a:lnTo>
                <a:lnTo>
                  <a:pt x="934599" y="1714079"/>
                </a:lnTo>
                <a:lnTo>
                  <a:pt x="896053" y="1683191"/>
                </a:lnTo>
                <a:lnTo>
                  <a:pt x="858200" y="1651594"/>
                </a:lnTo>
                <a:lnTo>
                  <a:pt x="821047" y="1619301"/>
                </a:lnTo>
                <a:lnTo>
                  <a:pt x="784601" y="1586326"/>
                </a:lnTo>
                <a:lnTo>
                  <a:pt x="748869" y="1552683"/>
                </a:lnTo>
                <a:lnTo>
                  <a:pt x="713856" y="1518383"/>
                </a:lnTo>
                <a:lnTo>
                  <a:pt x="679571" y="1483440"/>
                </a:lnTo>
                <a:lnTo>
                  <a:pt x="646018" y="1447868"/>
                </a:lnTo>
                <a:lnTo>
                  <a:pt x="610400" y="1408580"/>
                </a:lnTo>
                <a:lnTo>
                  <a:pt x="602043" y="1399195"/>
                </a:lnTo>
                <a:lnTo>
                  <a:pt x="599185" y="1396083"/>
                </a:lnTo>
                <a:lnTo>
                  <a:pt x="560623" y="1351693"/>
                </a:lnTo>
                <a:lnTo>
                  <a:pt x="526268" y="1310088"/>
                </a:lnTo>
                <a:lnTo>
                  <a:pt x="493313" y="1268119"/>
                </a:lnTo>
                <a:lnTo>
                  <a:pt x="461729" y="1225838"/>
                </a:lnTo>
                <a:lnTo>
                  <a:pt x="431489" y="1183295"/>
                </a:lnTo>
                <a:lnTo>
                  <a:pt x="402566" y="1140542"/>
                </a:lnTo>
                <a:lnTo>
                  <a:pt x="374931" y="1097628"/>
                </a:lnTo>
                <a:lnTo>
                  <a:pt x="348557" y="1054607"/>
                </a:lnTo>
                <a:lnTo>
                  <a:pt x="323418" y="1011527"/>
                </a:lnTo>
                <a:lnTo>
                  <a:pt x="299090" y="968681"/>
                </a:lnTo>
                <a:lnTo>
                  <a:pt x="275622" y="925354"/>
                </a:lnTo>
                <a:lnTo>
                  <a:pt x="253020" y="881561"/>
                </a:lnTo>
                <a:lnTo>
                  <a:pt x="231291" y="837315"/>
                </a:lnTo>
                <a:lnTo>
                  <a:pt x="210444" y="792629"/>
                </a:lnTo>
                <a:lnTo>
                  <a:pt x="190485" y="747515"/>
                </a:lnTo>
                <a:lnTo>
                  <a:pt x="171422" y="701988"/>
                </a:lnTo>
                <a:lnTo>
                  <a:pt x="153262" y="656061"/>
                </a:lnTo>
                <a:lnTo>
                  <a:pt x="136013" y="609746"/>
                </a:lnTo>
                <a:lnTo>
                  <a:pt x="119681" y="563057"/>
                </a:lnTo>
                <a:lnTo>
                  <a:pt x="104274" y="516007"/>
                </a:lnTo>
                <a:lnTo>
                  <a:pt x="89800" y="468609"/>
                </a:lnTo>
                <a:lnTo>
                  <a:pt x="76266" y="420876"/>
                </a:lnTo>
                <a:lnTo>
                  <a:pt x="63678" y="372822"/>
                </a:lnTo>
                <a:lnTo>
                  <a:pt x="52045" y="324459"/>
                </a:lnTo>
                <a:lnTo>
                  <a:pt x="41374" y="275802"/>
                </a:lnTo>
                <a:lnTo>
                  <a:pt x="31672" y="226862"/>
                </a:lnTo>
                <a:lnTo>
                  <a:pt x="22946" y="177654"/>
                </a:lnTo>
                <a:lnTo>
                  <a:pt x="15204" y="128190"/>
                </a:lnTo>
                <a:lnTo>
                  <a:pt x="8454" y="78483"/>
                </a:lnTo>
                <a:lnTo>
                  <a:pt x="2701" y="2854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305D7FF-3E46-4CFF-A503-A3FA903E34F1}"/>
              </a:ext>
            </a:extLst>
          </p:cNvPr>
          <p:cNvGrpSpPr/>
          <p:nvPr userDrawn="1"/>
        </p:nvGrpSpPr>
        <p:grpSpPr>
          <a:xfrm>
            <a:off x="10896600" y="6056335"/>
            <a:ext cx="318159" cy="461246"/>
            <a:chOff x="11120177" y="6056335"/>
            <a:chExt cx="318159" cy="461246"/>
          </a:xfrm>
        </p:grpSpPr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8FFEF7D7-31BB-48F9-85E3-AC76145AE4E5}"/>
                </a:ext>
              </a:extLst>
            </p:cNvPr>
            <p:cNvSpPr/>
            <p:nvPr/>
          </p:nvSpPr>
          <p:spPr>
            <a:xfrm>
              <a:off x="11210779" y="6056335"/>
              <a:ext cx="137160" cy="45085"/>
            </a:xfrm>
            <a:custGeom>
              <a:avLst/>
              <a:gdLst/>
              <a:ahLst/>
              <a:cxnLst/>
              <a:rect l="l" t="t" r="r" b="b"/>
              <a:pathLst>
                <a:path w="137159" h="45085">
                  <a:moveTo>
                    <a:pt x="18110" y="5575"/>
                  </a:moveTo>
                  <a:lnTo>
                    <a:pt x="11595" y="7124"/>
                  </a:lnTo>
                  <a:lnTo>
                    <a:pt x="5549" y="8991"/>
                  </a:lnTo>
                  <a:lnTo>
                    <a:pt x="0" y="11074"/>
                  </a:lnTo>
                  <a:lnTo>
                    <a:pt x="23342" y="44602"/>
                  </a:lnTo>
                  <a:lnTo>
                    <a:pt x="56642" y="38303"/>
                  </a:lnTo>
                  <a:lnTo>
                    <a:pt x="62280" y="37795"/>
                  </a:lnTo>
                  <a:lnTo>
                    <a:pt x="118267" y="37795"/>
                  </a:lnTo>
                  <a:lnTo>
                    <a:pt x="128498" y="23107"/>
                  </a:lnTo>
                  <a:lnTo>
                    <a:pt x="41545" y="23107"/>
                  </a:lnTo>
                  <a:lnTo>
                    <a:pt x="34407" y="21772"/>
                  </a:lnTo>
                  <a:lnTo>
                    <a:pt x="29636" y="18739"/>
                  </a:lnTo>
                  <a:lnTo>
                    <a:pt x="25336" y="14008"/>
                  </a:lnTo>
                  <a:lnTo>
                    <a:pt x="18110" y="5575"/>
                  </a:lnTo>
                  <a:close/>
                </a:path>
                <a:path w="137159" h="45085">
                  <a:moveTo>
                    <a:pt x="118267" y="37795"/>
                  </a:moveTo>
                  <a:lnTo>
                    <a:pt x="74587" y="37795"/>
                  </a:lnTo>
                  <a:lnTo>
                    <a:pt x="80225" y="38303"/>
                  </a:lnTo>
                  <a:lnTo>
                    <a:pt x="113525" y="44602"/>
                  </a:lnTo>
                  <a:lnTo>
                    <a:pt x="118267" y="37795"/>
                  </a:lnTo>
                  <a:close/>
                </a:path>
                <a:path w="137159" h="45085">
                  <a:moveTo>
                    <a:pt x="74587" y="37795"/>
                  </a:moveTo>
                  <a:lnTo>
                    <a:pt x="62280" y="37795"/>
                  </a:lnTo>
                  <a:lnTo>
                    <a:pt x="67919" y="37820"/>
                  </a:lnTo>
                  <a:lnTo>
                    <a:pt x="74587" y="37795"/>
                  </a:lnTo>
                  <a:close/>
                </a:path>
                <a:path w="137159" h="45085">
                  <a:moveTo>
                    <a:pt x="68745" y="0"/>
                  </a:moveTo>
                  <a:lnTo>
                    <a:pt x="63576" y="12"/>
                  </a:lnTo>
                  <a:lnTo>
                    <a:pt x="59131" y="177"/>
                  </a:lnTo>
                  <a:lnTo>
                    <a:pt x="54724" y="431"/>
                  </a:lnTo>
                  <a:lnTo>
                    <a:pt x="52946" y="22745"/>
                  </a:lnTo>
                  <a:lnTo>
                    <a:pt x="41545" y="23107"/>
                  </a:lnTo>
                  <a:lnTo>
                    <a:pt x="95329" y="23107"/>
                  </a:lnTo>
                  <a:lnTo>
                    <a:pt x="83934" y="22745"/>
                  </a:lnTo>
                  <a:lnTo>
                    <a:pt x="82143" y="431"/>
                  </a:lnTo>
                  <a:lnTo>
                    <a:pt x="77749" y="177"/>
                  </a:lnTo>
                  <a:lnTo>
                    <a:pt x="73291" y="12"/>
                  </a:lnTo>
                  <a:lnTo>
                    <a:pt x="68745" y="0"/>
                  </a:lnTo>
                  <a:close/>
                </a:path>
                <a:path w="137159" h="45085">
                  <a:moveTo>
                    <a:pt x="118757" y="5575"/>
                  </a:moveTo>
                  <a:lnTo>
                    <a:pt x="111531" y="14008"/>
                  </a:lnTo>
                  <a:lnTo>
                    <a:pt x="107237" y="18739"/>
                  </a:lnTo>
                  <a:lnTo>
                    <a:pt x="102466" y="21772"/>
                  </a:lnTo>
                  <a:lnTo>
                    <a:pt x="95329" y="23107"/>
                  </a:lnTo>
                  <a:lnTo>
                    <a:pt x="128498" y="23107"/>
                  </a:lnTo>
                  <a:lnTo>
                    <a:pt x="136880" y="11074"/>
                  </a:lnTo>
                  <a:lnTo>
                    <a:pt x="131318" y="8991"/>
                  </a:lnTo>
                  <a:lnTo>
                    <a:pt x="125285" y="7124"/>
                  </a:lnTo>
                  <a:lnTo>
                    <a:pt x="118757" y="5575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8E151F4C-3D61-4AE2-B5DD-101783E17C4D}"/>
                </a:ext>
              </a:extLst>
            </p:cNvPr>
            <p:cNvSpPr/>
            <p:nvPr/>
          </p:nvSpPr>
          <p:spPr>
            <a:xfrm>
              <a:off x="11120201" y="6082220"/>
              <a:ext cx="318135" cy="233679"/>
            </a:xfrm>
            <a:custGeom>
              <a:avLst/>
              <a:gdLst/>
              <a:ahLst/>
              <a:cxnLst/>
              <a:rect l="l" t="t" r="r" b="b"/>
              <a:pathLst>
                <a:path w="318134" h="233679">
                  <a:moveTo>
                    <a:pt x="318046" y="73685"/>
                  </a:moveTo>
                  <a:lnTo>
                    <a:pt x="276885" y="73685"/>
                  </a:lnTo>
                  <a:lnTo>
                    <a:pt x="277418" y="74002"/>
                  </a:lnTo>
                  <a:lnTo>
                    <a:pt x="277418" y="209943"/>
                  </a:lnTo>
                  <a:lnTo>
                    <a:pt x="277596" y="210273"/>
                  </a:lnTo>
                  <a:lnTo>
                    <a:pt x="317207" y="233133"/>
                  </a:lnTo>
                  <a:lnTo>
                    <a:pt x="318046" y="232651"/>
                  </a:lnTo>
                  <a:lnTo>
                    <a:pt x="318046" y="73685"/>
                  </a:lnTo>
                  <a:close/>
                </a:path>
                <a:path w="318134" h="233679">
                  <a:moveTo>
                    <a:pt x="3543" y="0"/>
                  </a:moveTo>
                  <a:lnTo>
                    <a:pt x="888" y="888"/>
                  </a:lnTo>
                  <a:lnTo>
                    <a:pt x="0" y="2120"/>
                  </a:lnTo>
                  <a:lnTo>
                    <a:pt x="69" y="28746"/>
                  </a:lnTo>
                  <a:lnTo>
                    <a:pt x="24165" y="62369"/>
                  </a:lnTo>
                  <a:lnTo>
                    <a:pt x="155625" y="139890"/>
                  </a:lnTo>
                  <a:lnTo>
                    <a:pt x="158927" y="140868"/>
                  </a:lnTo>
                  <a:lnTo>
                    <a:pt x="160248" y="140804"/>
                  </a:lnTo>
                  <a:lnTo>
                    <a:pt x="161239" y="140538"/>
                  </a:lnTo>
                  <a:lnTo>
                    <a:pt x="162407" y="139890"/>
                  </a:lnTo>
                  <a:lnTo>
                    <a:pt x="276885" y="73685"/>
                  </a:lnTo>
                  <a:lnTo>
                    <a:pt x="318046" y="73685"/>
                  </a:lnTo>
                  <a:lnTo>
                    <a:pt x="318046" y="40555"/>
                  </a:lnTo>
                  <a:lnTo>
                    <a:pt x="81867" y="40555"/>
                  </a:lnTo>
                  <a:lnTo>
                    <a:pt x="73123" y="40186"/>
                  </a:lnTo>
                  <a:lnTo>
                    <a:pt x="23744" y="19943"/>
                  </a:lnTo>
                  <a:lnTo>
                    <a:pt x="5003" y="457"/>
                  </a:lnTo>
                  <a:lnTo>
                    <a:pt x="3543" y="0"/>
                  </a:lnTo>
                  <a:close/>
                </a:path>
                <a:path w="318134" h="233679">
                  <a:moveTo>
                    <a:pt x="153060" y="30149"/>
                  </a:moveTo>
                  <a:lnTo>
                    <a:pt x="147358" y="30657"/>
                  </a:lnTo>
                  <a:lnTo>
                    <a:pt x="106730" y="38341"/>
                  </a:lnTo>
                  <a:lnTo>
                    <a:pt x="93112" y="40094"/>
                  </a:lnTo>
                  <a:lnTo>
                    <a:pt x="81867" y="40555"/>
                  </a:lnTo>
                  <a:lnTo>
                    <a:pt x="236153" y="40555"/>
                  </a:lnTo>
                  <a:lnTo>
                    <a:pt x="224913" y="40094"/>
                  </a:lnTo>
                  <a:lnTo>
                    <a:pt x="211302" y="38341"/>
                  </a:lnTo>
                  <a:lnTo>
                    <a:pt x="170662" y="30657"/>
                  </a:lnTo>
                  <a:lnTo>
                    <a:pt x="165399" y="30187"/>
                  </a:lnTo>
                  <a:lnTo>
                    <a:pt x="159296" y="30187"/>
                  </a:lnTo>
                  <a:lnTo>
                    <a:pt x="153060" y="30149"/>
                  </a:lnTo>
                  <a:close/>
                </a:path>
                <a:path w="318134" h="233679">
                  <a:moveTo>
                    <a:pt x="314490" y="0"/>
                  </a:moveTo>
                  <a:lnTo>
                    <a:pt x="313016" y="457"/>
                  </a:lnTo>
                  <a:lnTo>
                    <a:pt x="312178" y="1574"/>
                  </a:lnTo>
                  <a:lnTo>
                    <a:pt x="306069" y="8978"/>
                  </a:lnTo>
                  <a:lnTo>
                    <a:pt x="266447" y="35282"/>
                  </a:lnTo>
                  <a:lnTo>
                    <a:pt x="236153" y="40555"/>
                  </a:lnTo>
                  <a:lnTo>
                    <a:pt x="318046" y="40555"/>
                  </a:lnTo>
                  <a:lnTo>
                    <a:pt x="318033" y="13398"/>
                  </a:lnTo>
                  <a:lnTo>
                    <a:pt x="318033" y="2120"/>
                  </a:lnTo>
                  <a:lnTo>
                    <a:pt x="317144" y="888"/>
                  </a:lnTo>
                  <a:lnTo>
                    <a:pt x="314490" y="0"/>
                  </a:lnTo>
                  <a:close/>
                </a:path>
                <a:path w="318134" h="233679">
                  <a:moveTo>
                    <a:pt x="164972" y="30149"/>
                  </a:moveTo>
                  <a:lnTo>
                    <a:pt x="159296" y="30187"/>
                  </a:lnTo>
                  <a:lnTo>
                    <a:pt x="165399" y="30187"/>
                  </a:lnTo>
                  <a:lnTo>
                    <a:pt x="164972" y="30149"/>
                  </a:lnTo>
                  <a:close/>
                </a:path>
                <a:path w="318134" h="233679">
                  <a:moveTo>
                    <a:pt x="318046" y="13385"/>
                  </a:move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FE495DDA-14C8-47CE-B210-024B667B92CD}"/>
                </a:ext>
              </a:extLst>
            </p:cNvPr>
            <p:cNvSpPr/>
            <p:nvPr/>
          </p:nvSpPr>
          <p:spPr>
            <a:xfrm>
              <a:off x="11120177" y="6175639"/>
              <a:ext cx="318135" cy="238760"/>
            </a:xfrm>
            <a:custGeom>
              <a:avLst/>
              <a:gdLst/>
              <a:ahLst/>
              <a:cxnLst/>
              <a:rect l="l" t="t" r="r" b="b"/>
              <a:pathLst>
                <a:path w="318134" h="238760">
                  <a:moveTo>
                    <a:pt x="1701" y="0"/>
                  </a:moveTo>
                  <a:lnTo>
                    <a:pt x="0" y="622"/>
                  </a:lnTo>
                  <a:lnTo>
                    <a:pt x="0" y="27774"/>
                  </a:lnTo>
                  <a:lnTo>
                    <a:pt x="190" y="29743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7"/>
                  </a:lnTo>
                  <a:lnTo>
                    <a:pt x="10871" y="57937"/>
                  </a:lnTo>
                  <a:lnTo>
                    <a:pt x="17398" y="65277"/>
                  </a:lnTo>
                  <a:lnTo>
                    <a:pt x="21869" y="68960"/>
                  </a:lnTo>
                  <a:lnTo>
                    <a:pt x="315506" y="238417"/>
                  </a:lnTo>
                  <a:lnTo>
                    <a:pt x="316255" y="238112"/>
                  </a:lnTo>
                  <a:lnTo>
                    <a:pt x="317131" y="234632"/>
                  </a:lnTo>
                  <a:lnTo>
                    <a:pt x="317626" y="231736"/>
                  </a:lnTo>
                  <a:lnTo>
                    <a:pt x="317868" y="228777"/>
                  </a:lnTo>
                  <a:lnTo>
                    <a:pt x="318071" y="226809"/>
                  </a:lnTo>
                  <a:lnTo>
                    <a:pt x="318071" y="188683"/>
                  </a:lnTo>
                  <a:lnTo>
                    <a:pt x="317880" y="188353"/>
                  </a:lnTo>
                  <a:lnTo>
                    <a:pt x="66992" y="43560"/>
                  </a:lnTo>
                  <a:lnTo>
                    <a:pt x="60807" y="40081"/>
                  </a:lnTo>
                  <a:lnTo>
                    <a:pt x="49098" y="33324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8">
              <a:extLst>
                <a:ext uri="{FF2B5EF4-FFF2-40B4-BE49-F238E27FC236}">
                  <a16:creationId xmlns:a16="http://schemas.microsoft.com/office/drawing/2014/main" id="{56000D03-0BD1-4F3D-974E-A75329A10CA4}"/>
                </a:ext>
              </a:extLst>
            </p:cNvPr>
            <p:cNvSpPr/>
            <p:nvPr/>
          </p:nvSpPr>
          <p:spPr>
            <a:xfrm>
              <a:off x="11120177" y="6275152"/>
              <a:ext cx="289560" cy="198120"/>
            </a:xfrm>
            <a:custGeom>
              <a:avLst/>
              <a:gdLst/>
              <a:ahLst/>
              <a:cxnLst/>
              <a:rect l="l" t="t" r="r" b="b"/>
              <a:pathLst>
                <a:path w="289559" h="198120">
                  <a:moveTo>
                    <a:pt x="1701" y="0"/>
                  </a:moveTo>
                  <a:lnTo>
                    <a:pt x="0" y="635"/>
                  </a:lnTo>
                  <a:lnTo>
                    <a:pt x="0" y="27774"/>
                  </a:lnTo>
                  <a:lnTo>
                    <a:pt x="190" y="29756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8"/>
                  </a:lnTo>
                  <a:lnTo>
                    <a:pt x="10871" y="57937"/>
                  </a:lnTo>
                  <a:lnTo>
                    <a:pt x="17398" y="65278"/>
                  </a:lnTo>
                  <a:lnTo>
                    <a:pt x="21869" y="68961"/>
                  </a:lnTo>
                  <a:lnTo>
                    <a:pt x="245071" y="197764"/>
                  </a:lnTo>
                  <a:lnTo>
                    <a:pt x="245452" y="197764"/>
                  </a:lnTo>
                  <a:lnTo>
                    <a:pt x="288988" y="172643"/>
                  </a:lnTo>
                  <a:lnTo>
                    <a:pt x="288988" y="171678"/>
                  </a:lnTo>
                  <a:lnTo>
                    <a:pt x="66992" y="43561"/>
                  </a:lnTo>
                  <a:lnTo>
                    <a:pt x="54851" y="36677"/>
                  </a:lnTo>
                  <a:lnTo>
                    <a:pt x="42697" y="29565"/>
                  </a:lnTo>
                  <a:lnTo>
                    <a:pt x="32902" y="23597"/>
                  </a:lnTo>
                  <a:lnTo>
                    <a:pt x="21553" y="16206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9">
              <a:extLst>
                <a:ext uri="{FF2B5EF4-FFF2-40B4-BE49-F238E27FC236}">
                  <a16:creationId xmlns:a16="http://schemas.microsoft.com/office/drawing/2014/main" id="{524F8723-40EF-4DA9-8FF2-2BDECA3DDB72}"/>
                </a:ext>
              </a:extLst>
            </p:cNvPr>
            <p:cNvSpPr/>
            <p:nvPr/>
          </p:nvSpPr>
          <p:spPr>
            <a:xfrm>
              <a:off x="11120177" y="6374668"/>
              <a:ext cx="202755" cy="14291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8648792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A9A3DB-64DF-44C8-B4B7-7EA860A677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90704" y="2009662"/>
            <a:ext cx="10447617" cy="3705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78CFCD-2CEF-4214-B126-6EDDF65BC871}"/>
              </a:ext>
            </a:extLst>
          </p:cNvPr>
          <p:cNvSpPr/>
          <p:nvPr userDrawn="1"/>
        </p:nvSpPr>
        <p:spPr>
          <a:xfrm>
            <a:off x="10820400" y="5943600"/>
            <a:ext cx="685800" cy="78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B7BB693-A7EA-4834-9DF8-392FC9437D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06200" y="6152306"/>
            <a:ext cx="335915" cy="269304"/>
          </a:xfrm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marL="25400">
              <a:lnSpc>
                <a:spcPts val="2090"/>
              </a:lnSpc>
            </a:pPr>
            <a:fld id="{81D60167-4931-47E6-BA6A-407CBD079E47}" type="slidenum">
              <a:rPr lang="en-GB" smtClean="0"/>
              <a:pPr marL="25400">
                <a:lnSpc>
                  <a:spcPts val="2090"/>
                </a:lnSpc>
              </a:pPr>
              <a:t>‹#›</a:t>
            </a:fld>
            <a:endParaRPr lang="en-GB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9425C97-8553-4BD4-B6C3-A68CCDAE52F6}"/>
              </a:ext>
            </a:extLst>
          </p:cNvPr>
          <p:cNvGrpSpPr/>
          <p:nvPr userDrawn="1"/>
        </p:nvGrpSpPr>
        <p:grpSpPr>
          <a:xfrm>
            <a:off x="10896600" y="6056335"/>
            <a:ext cx="318159" cy="461246"/>
            <a:chOff x="11120177" y="6056335"/>
            <a:chExt cx="318159" cy="461246"/>
          </a:xfrm>
        </p:grpSpPr>
        <p:sp>
          <p:nvSpPr>
            <p:cNvPr id="21" name="object 5">
              <a:extLst>
                <a:ext uri="{FF2B5EF4-FFF2-40B4-BE49-F238E27FC236}">
                  <a16:creationId xmlns:a16="http://schemas.microsoft.com/office/drawing/2014/main" id="{913A4C65-AE8E-4E54-BC36-83DB8EAE47A9}"/>
                </a:ext>
              </a:extLst>
            </p:cNvPr>
            <p:cNvSpPr/>
            <p:nvPr/>
          </p:nvSpPr>
          <p:spPr>
            <a:xfrm>
              <a:off x="11210779" y="6056335"/>
              <a:ext cx="137160" cy="45085"/>
            </a:xfrm>
            <a:custGeom>
              <a:avLst/>
              <a:gdLst/>
              <a:ahLst/>
              <a:cxnLst/>
              <a:rect l="l" t="t" r="r" b="b"/>
              <a:pathLst>
                <a:path w="137159" h="45085">
                  <a:moveTo>
                    <a:pt x="18110" y="5575"/>
                  </a:moveTo>
                  <a:lnTo>
                    <a:pt x="11595" y="7124"/>
                  </a:lnTo>
                  <a:lnTo>
                    <a:pt x="5549" y="8991"/>
                  </a:lnTo>
                  <a:lnTo>
                    <a:pt x="0" y="11074"/>
                  </a:lnTo>
                  <a:lnTo>
                    <a:pt x="23342" y="44602"/>
                  </a:lnTo>
                  <a:lnTo>
                    <a:pt x="56642" y="38303"/>
                  </a:lnTo>
                  <a:lnTo>
                    <a:pt x="62280" y="37795"/>
                  </a:lnTo>
                  <a:lnTo>
                    <a:pt x="118267" y="37795"/>
                  </a:lnTo>
                  <a:lnTo>
                    <a:pt x="128498" y="23107"/>
                  </a:lnTo>
                  <a:lnTo>
                    <a:pt x="41545" y="23107"/>
                  </a:lnTo>
                  <a:lnTo>
                    <a:pt x="34407" y="21772"/>
                  </a:lnTo>
                  <a:lnTo>
                    <a:pt x="29636" y="18739"/>
                  </a:lnTo>
                  <a:lnTo>
                    <a:pt x="25336" y="14008"/>
                  </a:lnTo>
                  <a:lnTo>
                    <a:pt x="18110" y="5575"/>
                  </a:lnTo>
                  <a:close/>
                </a:path>
                <a:path w="137159" h="45085">
                  <a:moveTo>
                    <a:pt x="118267" y="37795"/>
                  </a:moveTo>
                  <a:lnTo>
                    <a:pt x="74587" y="37795"/>
                  </a:lnTo>
                  <a:lnTo>
                    <a:pt x="80225" y="38303"/>
                  </a:lnTo>
                  <a:lnTo>
                    <a:pt x="113525" y="44602"/>
                  </a:lnTo>
                  <a:lnTo>
                    <a:pt x="118267" y="37795"/>
                  </a:lnTo>
                  <a:close/>
                </a:path>
                <a:path w="137159" h="45085">
                  <a:moveTo>
                    <a:pt x="74587" y="37795"/>
                  </a:moveTo>
                  <a:lnTo>
                    <a:pt x="62280" y="37795"/>
                  </a:lnTo>
                  <a:lnTo>
                    <a:pt x="67919" y="37820"/>
                  </a:lnTo>
                  <a:lnTo>
                    <a:pt x="74587" y="37795"/>
                  </a:lnTo>
                  <a:close/>
                </a:path>
                <a:path w="137159" h="45085">
                  <a:moveTo>
                    <a:pt x="68745" y="0"/>
                  </a:moveTo>
                  <a:lnTo>
                    <a:pt x="63576" y="12"/>
                  </a:lnTo>
                  <a:lnTo>
                    <a:pt x="59131" y="177"/>
                  </a:lnTo>
                  <a:lnTo>
                    <a:pt x="54724" y="431"/>
                  </a:lnTo>
                  <a:lnTo>
                    <a:pt x="52946" y="22745"/>
                  </a:lnTo>
                  <a:lnTo>
                    <a:pt x="41545" y="23107"/>
                  </a:lnTo>
                  <a:lnTo>
                    <a:pt x="95329" y="23107"/>
                  </a:lnTo>
                  <a:lnTo>
                    <a:pt x="83934" y="22745"/>
                  </a:lnTo>
                  <a:lnTo>
                    <a:pt x="82143" y="431"/>
                  </a:lnTo>
                  <a:lnTo>
                    <a:pt x="77749" y="177"/>
                  </a:lnTo>
                  <a:lnTo>
                    <a:pt x="73291" y="12"/>
                  </a:lnTo>
                  <a:lnTo>
                    <a:pt x="68745" y="0"/>
                  </a:lnTo>
                  <a:close/>
                </a:path>
                <a:path w="137159" h="45085">
                  <a:moveTo>
                    <a:pt x="118757" y="5575"/>
                  </a:moveTo>
                  <a:lnTo>
                    <a:pt x="111531" y="14008"/>
                  </a:lnTo>
                  <a:lnTo>
                    <a:pt x="107237" y="18739"/>
                  </a:lnTo>
                  <a:lnTo>
                    <a:pt x="102466" y="21772"/>
                  </a:lnTo>
                  <a:lnTo>
                    <a:pt x="95329" y="23107"/>
                  </a:lnTo>
                  <a:lnTo>
                    <a:pt x="128498" y="23107"/>
                  </a:lnTo>
                  <a:lnTo>
                    <a:pt x="136880" y="11074"/>
                  </a:lnTo>
                  <a:lnTo>
                    <a:pt x="131318" y="8991"/>
                  </a:lnTo>
                  <a:lnTo>
                    <a:pt x="125285" y="7124"/>
                  </a:lnTo>
                  <a:lnTo>
                    <a:pt x="118757" y="5575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6">
              <a:extLst>
                <a:ext uri="{FF2B5EF4-FFF2-40B4-BE49-F238E27FC236}">
                  <a16:creationId xmlns:a16="http://schemas.microsoft.com/office/drawing/2014/main" id="{80D7C354-108B-4E72-B544-805141EA09B0}"/>
                </a:ext>
              </a:extLst>
            </p:cNvPr>
            <p:cNvSpPr/>
            <p:nvPr/>
          </p:nvSpPr>
          <p:spPr>
            <a:xfrm>
              <a:off x="11120201" y="6082220"/>
              <a:ext cx="318135" cy="233679"/>
            </a:xfrm>
            <a:custGeom>
              <a:avLst/>
              <a:gdLst/>
              <a:ahLst/>
              <a:cxnLst/>
              <a:rect l="l" t="t" r="r" b="b"/>
              <a:pathLst>
                <a:path w="318134" h="233679">
                  <a:moveTo>
                    <a:pt x="318046" y="73685"/>
                  </a:moveTo>
                  <a:lnTo>
                    <a:pt x="276885" y="73685"/>
                  </a:lnTo>
                  <a:lnTo>
                    <a:pt x="277418" y="74002"/>
                  </a:lnTo>
                  <a:lnTo>
                    <a:pt x="277418" y="209943"/>
                  </a:lnTo>
                  <a:lnTo>
                    <a:pt x="277596" y="210273"/>
                  </a:lnTo>
                  <a:lnTo>
                    <a:pt x="317207" y="233133"/>
                  </a:lnTo>
                  <a:lnTo>
                    <a:pt x="318046" y="232651"/>
                  </a:lnTo>
                  <a:lnTo>
                    <a:pt x="318046" y="73685"/>
                  </a:lnTo>
                  <a:close/>
                </a:path>
                <a:path w="318134" h="233679">
                  <a:moveTo>
                    <a:pt x="3543" y="0"/>
                  </a:moveTo>
                  <a:lnTo>
                    <a:pt x="888" y="888"/>
                  </a:lnTo>
                  <a:lnTo>
                    <a:pt x="0" y="2120"/>
                  </a:lnTo>
                  <a:lnTo>
                    <a:pt x="69" y="28746"/>
                  </a:lnTo>
                  <a:lnTo>
                    <a:pt x="24165" y="62369"/>
                  </a:lnTo>
                  <a:lnTo>
                    <a:pt x="155625" y="139890"/>
                  </a:lnTo>
                  <a:lnTo>
                    <a:pt x="158927" y="140868"/>
                  </a:lnTo>
                  <a:lnTo>
                    <a:pt x="160248" y="140804"/>
                  </a:lnTo>
                  <a:lnTo>
                    <a:pt x="161239" y="140538"/>
                  </a:lnTo>
                  <a:lnTo>
                    <a:pt x="162407" y="139890"/>
                  </a:lnTo>
                  <a:lnTo>
                    <a:pt x="276885" y="73685"/>
                  </a:lnTo>
                  <a:lnTo>
                    <a:pt x="318046" y="73685"/>
                  </a:lnTo>
                  <a:lnTo>
                    <a:pt x="318046" y="40555"/>
                  </a:lnTo>
                  <a:lnTo>
                    <a:pt x="81867" y="40555"/>
                  </a:lnTo>
                  <a:lnTo>
                    <a:pt x="73123" y="40186"/>
                  </a:lnTo>
                  <a:lnTo>
                    <a:pt x="23744" y="19943"/>
                  </a:lnTo>
                  <a:lnTo>
                    <a:pt x="5003" y="457"/>
                  </a:lnTo>
                  <a:lnTo>
                    <a:pt x="3543" y="0"/>
                  </a:lnTo>
                  <a:close/>
                </a:path>
                <a:path w="318134" h="233679">
                  <a:moveTo>
                    <a:pt x="153060" y="30149"/>
                  </a:moveTo>
                  <a:lnTo>
                    <a:pt x="147358" y="30657"/>
                  </a:lnTo>
                  <a:lnTo>
                    <a:pt x="106730" y="38341"/>
                  </a:lnTo>
                  <a:lnTo>
                    <a:pt x="93112" y="40094"/>
                  </a:lnTo>
                  <a:lnTo>
                    <a:pt x="81867" y="40555"/>
                  </a:lnTo>
                  <a:lnTo>
                    <a:pt x="236153" y="40555"/>
                  </a:lnTo>
                  <a:lnTo>
                    <a:pt x="224913" y="40094"/>
                  </a:lnTo>
                  <a:lnTo>
                    <a:pt x="211302" y="38341"/>
                  </a:lnTo>
                  <a:lnTo>
                    <a:pt x="170662" y="30657"/>
                  </a:lnTo>
                  <a:lnTo>
                    <a:pt x="165399" y="30187"/>
                  </a:lnTo>
                  <a:lnTo>
                    <a:pt x="159296" y="30187"/>
                  </a:lnTo>
                  <a:lnTo>
                    <a:pt x="153060" y="30149"/>
                  </a:lnTo>
                  <a:close/>
                </a:path>
                <a:path w="318134" h="233679">
                  <a:moveTo>
                    <a:pt x="314490" y="0"/>
                  </a:moveTo>
                  <a:lnTo>
                    <a:pt x="313016" y="457"/>
                  </a:lnTo>
                  <a:lnTo>
                    <a:pt x="312178" y="1574"/>
                  </a:lnTo>
                  <a:lnTo>
                    <a:pt x="306069" y="8978"/>
                  </a:lnTo>
                  <a:lnTo>
                    <a:pt x="266447" y="35282"/>
                  </a:lnTo>
                  <a:lnTo>
                    <a:pt x="236153" y="40555"/>
                  </a:lnTo>
                  <a:lnTo>
                    <a:pt x="318046" y="40555"/>
                  </a:lnTo>
                  <a:lnTo>
                    <a:pt x="318033" y="13398"/>
                  </a:lnTo>
                  <a:lnTo>
                    <a:pt x="318033" y="2120"/>
                  </a:lnTo>
                  <a:lnTo>
                    <a:pt x="317144" y="888"/>
                  </a:lnTo>
                  <a:lnTo>
                    <a:pt x="314490" y="0"/>
                  </a:lnTo>
                  <a:close/>
                </a:path>
                <a:path w="318134" h="233679">
                  <a:moveTo>
                    <a:pt x="164972" y="30149"/>
                  </a:moveTo>
                  <a:lnTo>
                    <a:pt x="159296" y="30187"/>
                  </a:lnTo>
                  <a:lnTo>
                    <a:pt x="165399" y="30187"/>
                  </a:lnTo>
                  <a:lnTo>
                    <a:pt x="164972" y="30149"/>
                  </a:lnTo>
                  <a:close/>
                </a:path>
                <a:path w="318134" h="233679">
                  <a:moveTo>
                    <a:pt x="318046" y="13385"/>
                  </a:move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7">
              <a:extLst>
                <a:ext uri="{FF2B5EF4-FFF2-40B4-BE49-F238E27FC236}">
                  <a16:creationId xmlns:a16="http://schemas.microsoft.com/office/drawing/2014/main" id="{6C6C8349-1EA8-437B-A47C-CAA98EB069F4}"/>
                </a:ext>
              </a:extLst>
            </p:cNvPr>
            <p:cNvSpPr/>
            <p:nvPr/>
          </p:nvSpPr>
          <p:spPr>
            <a:xfrm>
              <a:off x="11120177" y="6175639"/>
              <a:ext cx="318135" cy="238760"/>
            </a:xfrm>
            <a:custGeom>
              <a:avLst/>
              <a:gdLst/>
              <a:ahLst/>
              <a:cxnLst/>
              <a:rect l="l" t="t" r="r" b="b"/>
              <a:pathLst>
                <a:path w="318134" h="238760">
                  <a:moveTo>
                    <a:pt x="1701" y="0"/>
                  </a:moveTo>
                  <a:lnTo>
                    <a:pt x="0" y="622"/>
                  </a:lnTo>
                  <a:lnTo>
                    <a:pt x="0" y="27774"/>
                  </a:lnTo>
                  <a:lnTo>
                    <a:pt x="190" y="29743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7"/>
                  </a:lnTo>
                  <a:lnTo>
                    <a:pt x="10871" y="57937"/>
                  </a:lnTo>
                  <a:lnTo>
                    <a:pt x="17398" y="65277"/>
                  </a:lnTo>
                  <a:lnTo>
                    <a:pt x="21869" y="68960"/>
                  </a:lnTo>
                  <a:lnTo>
                    <a:pt x="315506" y="238417"/>
                  </a:lnTo>
                  <a:lnTo>
                    <a:pt x="316255" y="238112"/>
                  </a:lnTo>
                  <a:lnTo>
                    <a:pt x="317131" y="234632"/>
                  </a:lnTo>
                  <a:lnTo>
                    <a:pt x="317626" y="231736"/>
                  </a:lnTo>
                  <a:lnTo>
                    <a:pt x="317868" y="228777"/>
                  </a:lnTo>
                  <a:lnTo>
                    <a:pt x="318071" y="226809"/>
                  </a:lnTo>
                  <a:lnTo>
                    <a:pt x="318071" y="188683"/>
                  </a:lnTo>
                  <a:lnTo>
                    <a:pt x="317880" y="188353"/>
                  </a:lnTo>
                  <a:lnTo>
                    <a:pt x="66992" y="43560"/>
                  </a:lnTo>
                  <a:lnTo>
                    <a:pt x="60807" y="40081"/>
                  </a:lnTo>
                  <a:lnTo>
                    <a:pt x="49098" y="33324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8">
              <a:extLst>
                <a:ext uri="{FF2B5EF4-FFF2-40B4-BE49-F238E27FC236}">
                  <a16:creationId xmlns:a16="http://schemas.microsoft.com/office/drawing/2014/main" id="{34E813AF-F813-443F-B2BB-F6E9F6DE4E02}"/>
                </a:ext>
              </a:extLst>
            </p:cNvPr>
            <p:cNvSpPr/>
            <p:nvPr/>
          </p:nvSpPr>
          <p:spPr>
            <a:xfrm>
              <a:off x="11120177" y="6275152"/>
              <a:ext cx="289560" cy="198120"/>
            </a:xfrm>
            <a:custGeom>
              <a:avLst/>
              <a:gdLst/>
              <a:ahLst/>
              <a:cxnLst/>
              <a:rect l="l" t="t" r="r" b="b"/>
              <a:pathLst>
                <a:path w="289559" h="198120">
                  <a:moveTo>
                    <a:pt x="1701" y="0"/>
                  </a:moveTo>
                  <a:lnTo>
                    <a:pt x="0" y="635"/>
                  </a:lnTo>
                  <a:lnTo>
                    <a:pt x="0" y="27774"/>
                  </a:lnTo>
                  <a:lnTo>
                    <a:pt x="190" y="29756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8"/>
                  </a:lnTo>
                  <a:lnTo>
                    <a:pt x="10871" y="57937"/>
                  </a:lnTo>
                  <a:lnTo>
                    <a:pt x="17398" y="65278"/>
                  </a:lnTo>
                  <a:lnTo>
                    <a:pt x="21869" y="68961"/>
                  </a:lnTo>
                  <a:lnTo>
                    <a:pt x="245071" y="197764"/>
                  </a:lnTo>
                  <a:lnTo>
                    <a:pt x="245452" y="197764"/>
                  </a:lnTo>
                  <a:lnTo>
                    <a:pt x="288988" y="172643"/>
                  </a:lnTo>
                  <a:lnTo>
                    <a:pt x="288988" y="171678"/>
                  </a:lnTo>
                  <a:lnTo>
                    <a:pt x="66992" y="43561"/>
                  </a:lnTo>
                  <a:lnTo>
                    <a:pt x="54851" y="36677"/>
                  </a:lnTo>
                  <a:lnTo>
                    <a:pt x="42697" y="29565"/>
                  </a:lnTo>
                  <a:lnTo>
                    <a:pt x="32902" y="23597"/>
                  </a:lnTo>
                  <a:lnTo>
                    <a:pt x="21553" y="16206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9">
              <a:extLst>
                <a:ext uri="{FF2B5EF4-FFF2-40B4-BE49-F238E27FC236}">
                  <a16:creationId xmlns:a16="http://schemas.microsoft.com/office/drawing/2014/main" id="{A8717312-3DC1-4A06-8C5B-12DB59BA03C0}"/>
                </a:ext>
              </a:extLst>
            </p:cNvPr>
            <p:cNvSpPr/>
            <p:nvPr/>
          </p:nvSpPr>
          <p:spPr>
            <a:xfrm>
              <a:off x="11120177" y="6374668"/>
              <a:ext cx="202755" cy="14291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F1549F40-76E3-4EAD-BFE2-27D1353299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9028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98137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B24904F-F932-96EE-4E29-20F8F088E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462" y="603659"/>
            <a:ext cx="10515600" cy="1325563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BB60EF61-2C5A-6A65-FA6D-14DAE1EC7E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6900" y="1400200"/>
            <a:ext cx="5499100" cy="496887"/>
          </a:xfrm>
        </p:spPr>
        <p:txBody>
          <a:bodyPr anchor="t">
            <a:normAutofit/>
          </a:bodyPr>
          <a:lstStyle>
            <a:lvl1pPr marL="0" indent="0">
              <a:buNone/>
              <a:defRPr sz="1800" b="1">
                <a:solidFill>
                  <a:srgbClr val="00B2D6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64123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3270" cy="6858000"/>
          </a:xfrm>
          <a:custGeom>
            <a:avLst/>
            <a:gdLst/>
            <a:ahLst/>
            <a:cxnLst/>
            <a:rect l="l" t="t" r="r" b="b"/>
            <a:pathLst>
              <a:path w="12193270" h="6858000">
                <a:moveTo>
                  <a:pt x="0" y="6858000"/>
                </a:moveTo>
                <a:lnTo>
                  <a:pt x="12193206" y="6858000"/>
                </a:lnTo>
                <a:lnTo>
                  <a:pt x="12193206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12326E"/>
          </a:solidFill>
        </p:spPr>
        <p:txBody>
          <a:bodyPr wrap="square" lIns="0" tIns="0" rIns="0" bIns="0" rtlCol="0"/>
          <a:lstStyle/>
          <a:p>
            <a:endParaRPr sz="5000"/>
          </a:p>
        </p:txBody>
      </p:sp>
      <p:sp>
        <p:nvSpPr>
          <p:cNvPr id="29" name="bk object 29"/>
          <p:cNvSpPr/>
          <p:nvPr/>
        </p:nvSpPr>
        <p:spPr>
          <a:xfrm>
            <a:off x="0" y="3642788"/>
            <a:ext cx="3445510" cy="3215640"/>
          </a:xfrm>
          <a:custGeom>
            <a:avLst/>
            <a:gdLst/>
            <a:ahLst/>
            <a:cxnLst/>
            <a:rect l="l" t="t" r="r" b="b"/>
            <a:pathLst>
              <a:path w="3445510" h="3215640">
                <a:moveTo>
                  <a:pt x="0" y="0"/>
                </a:moveTo>
                <a:lnTo>
                  <a:pt x="0" y="3215211"/>
                </a:lnTo>
                <a:lnTo>
                  <a:pt x="3444963" y="3215211"/>
                </a:lnTo>
                <a:lnTo>
                  <a:pt x="1224727" y="1933977"/>
                </a:lnTo>
                <a:lnTo>
                  <a:pt x="1181549" y="1908436"/>
                </a:lnTo>
                <a:lnTo>
                  <a:pt x="1139018" y="1882095"/>
                </a:lnTo>
                <a:lnTo>
                  <a:pt x="1097139" y="1854968"/>
                </a:lnTo>
                <a:lnTo>
                  <a:pt x="1055920" y="1827067"/>
                </a:lnTo>
                <a:lnTo>
                  <a:pt x="1015366" y="1798406"/>
                </a:lnTo>
                <a:lnTo>
                  <a:pt x="975486" y="1768998"/>
                </a:lnTo>
                <a:lnTo>
                  <a:pt x="936285" y="1738855"/>
                </a:lnTo>
                <a:lnTo>
                  <a:pt x="897770" y="1707991"/>
                </a:lnTo>
                <a:lnTo>
                  <a:pt x="859948" y="1676419"/>
                </a:lnTo>
                <a:lnTo>
                  <a:pt x="822825" y="1644153"/>
                </a:lnTo>
                <a:lnTo>
                  <a:pt x="786409" y="1611204"/>
                </a:lnTo>
                <a:lnTo>
                  <a:pt x="750705" y="1577587"/>
                </a:lnTo>
                <a:lnTo>
                  <a:pt x="715721" y="1543315"/>
                </a:lnTo>
                <a:lnTo>
                  <a:pt x="681463" y="1508400"/>
                </a:lnTo>
                <a:lnTo>
                  <a:pt x="647938" y="1472856"/>
                </a:lnTo>
                <a:lnTo>
                  <a:pt x="612345" y="1433609"/>
                </a:lnTo>
                <a:lnTo>
                  <a:pt x="603989" y="1424237"/>
                </a:lnTo>
                <a:lnTo>
                  <a:pt x="601144" y="1421112"/>
                </a:lnTo>
                <a:lnTo>
                  <a:pt x="562610" y="1376765"/>
                </a:lnTo>
                <a:lnTo>
                  <a:pt x="528282" y="1335192"/>
                </a:lnTo>
                <a:lnTo>
                  <a:pt x="495352" y="1293256"/>
                </a:lnTo>
                <a:lnTo>
                  <a:pt x="463793" y="1251009"/>
                </a:lnTo>
                <a:lnTo>
                  <a:pt x="433576" y="1208500"/>
                </a:lnTo>
                <a:lnTo>
                  <a:pt x="404675" y="1165780"/>
                </a:lnTo>
                <a:lnTo>
                  <a:pt x="377063" y="1122900"/>
                </a:lnTo>
                <a:lnTo>
                  <a:pt x="350711" y="1079910"/>
                </a:lnTo>
                <a:lnTo>
                  <a:pt x="325592" y="1036861"/>
                </a:lnTo>
                <a:lnTo>
                  <a:pt x="301283" y="994049"/>
                </a:lnTo>
                <a:lnTo>
                  <a:pt x="277833" y="950758"/>
                </a:lnTo>
                <a:lnTo>
                  <a:pt x="255249" y="907000"/>
                </a:lnTo>
                <a:lnTo>
                  <a:pt x="233538" y="862790"/>
                </a:lnTo>
                <a:lnTo>
                  <a:pt x="212707" y="818139"/>
                </a:lnTo>
                <a:lnTo>
                  <a:pt x="192765" y="773063"/>
                </a:lnTo>
                <a:lnTo>
                  <a:pt x="173717" y="727572"/>
                </a:lnTo>
                <a:lnTo>
                  <a:pt x="155572" y="681682"/>
                </a:lnTo>
                <a:lnTo>
                  <a:pt x="138337" y="635404"/>
                </a:lnTo>
                <a:lnTo>
                  <a:pt x="122019" y="588753"/>
                </a:lnTo>
                <a:lnTo>
                  <a:pt x="106625" y="541741"/>
                </a:lnTo>
                <a:lnTo>
                  <a:pt x="92163" y="494381"/>
                </a:lnTo>
                <a:lnTo>
                  <a:pt x="78640" y="446687"/>
                </a:lnTo>
                <a:lnTo>
                  <a:pt x="66063" y="398672"/>
                </a:lnTo>
                <a:lnTo>
                  <a:pt x="54440" y="350348"/>
                </a:lnTo>
                <a:lnTo>
                  <a:pt x="43778" y="301730"/>
                </a:lnTo>
                <a:lnTo>
                  <a:pt x="34084" y="252830"/>
                </a:lnTo>
                <a:lnTo>
                  <a:pt x="25366" y="203662"/>
                </a:lnTo>
                <a:lnTo>
                  <a:pt x="17631" y="154238"/>
                </a:lnTo>
                <a:lnTo>
                  <a:pt x="10886" y="104572"/>
                </a:lnTo>
                <a:lnTo>
                  <a:pt x="5138" y="54678"/>
                </a:lnTo>
                <a:lnTo>
                  <a:pt x="396" y="4567"/>
                </a:lnTo>
                <a:lnTo>
                  <a:pt x="0" y="0"/>
                </a:lnTo>
                <a:close/>
              </a:path>
            </a:pathLst>
          </a:custGeom>
          <a:solidFill>
            <a:srgbClr val="00B2D6"/>
          </a:solidFill>
        </p:spPr>
        <p:txBody>
          <a:bodyPr wrap="square" lIns="0" tIns="0" rIns="0" bIns="0" rtlCol="0"/>
          <a:lstStyle/>
          <a:p>
            <a:endParaRPr sz="5000"/>
          </a:p>
        </p:txBody>
      </p:sp>
      <p:sp>
        <p:nvSpPr>
          <p:cNvPr id="3" name="Holder 3"/>
          <p:cNvSpPr>
            <a:spLocks noGrp="1"/>
          </p:cNvSpPr>
          <p:nvPr>
            <p:ph type="subTitle" idx="4" hasCustomPrompt="1"/>
          </p:nvPr>
        </p:nvSpPr>
        <p:spPr>
          <a:xfrm>
            <a:off x="990718" y="3704836"/>
            <a:ext cx="10439282" cy="867164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>
            <a:lvl1pPr marL="0" indent="0">
              <a:buNone/>
              <a:defRPr sz="2100" spc="-5">
                <a:solidFill>
                  <a:srgbClr val="FFFFFF"/>
                </a:solidFill>
              </a:defRPr>
            </a:lvl1pPr>
          </a:lstStyle>
          <a:p>
            <a:pPr marL="12700" lvl="0" algn="l" defTabSz="914400" rtl="0" eaLnBrk="1" latinLnBrk="0" hangingPunct="1">
              <a:lnSpc>
                <a:spcPct val="100000"/>
              </a:lnSpc>
              <a:spcBef>
                <a:spcPts val="100"/>
              </a:spcBef>
            </a:pPr>
            <a:r>
              <a:rPr lang="en-GB"/>
              <a:t>Subtitle</a:t>
            </a:r>
            <a:endParaRPr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4BE8953-376F-4B0C-9899-67C117AA9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0718" y="1981200"/>
            <a:ext cx="10439282" cy="1485900"/>
          </a:xfrm>
        </p:spPr>
        <p:txBody>
          <a:bodyPr vert="horz" wrap="square" lIns="0" tIns="88900" rIns="0" bIns="0" rtlCol="0">
            <a:noAutofit/>
          </a:bodyPr>
          <a:lstStyle>
            <a:lvl1pPr>
              <a:lnSpc>
                <a:spcPct val="90000"/>
              </a:lnSpc>
              <a:defRPr lang="en-GB" kern="1200" spc="-35">
                <a:solidFill>
                  <a:srgbClr val="FFFFFF"/>
                </a:solidFill>
                <a:ea typeface="+mn-ea"/>
              </a:defRPr>
            </a:lvl1pPr>
          </a:lstStyle>
          <a:p>
            <a:pPr lvl="0">
              <a:lnSpc>
                <a:spcPct val="90000"/>
              </a:lnSpc>
            </a:pPr>
            <a:r>
              <a:rPr lang="en-US"/>
              <a:t>Click to edit Title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8FBDAC-FF36-416D-BD67-101A11F708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25400">
              <a:lnSpc>
                <a:spcPts val="2090"/>
              </a:lnSpc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2868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B24904F-F932-96EE-4E29-20F8F088E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7512" y="752757"/>
            <a:ext cx="4281688" cy="1325563"/>
          </a:xfrm>
        </p:spPr>
        <p:txBody>
          <a:bodyPr anchor="t">
            <a:normAutofit/>
          </a:bodyPr>
          <a:lstStyle>
            <a:lvl1pPr>
              <a:defRPr sz="2600">
                <a:solidFill>
                  <a:srgbClr val="12326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BB60EF61-2C5A-6A65-FA6D-14DAE1EC7E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4529" y="2569006"/>
            <a:ext cx="3584996" cy="496887"/>
          </a:xfrm>
        </p:spPr>
        <p:txBody>
          <a:bodyPr anchor="t"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12279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90705" y="803579"/>
            <a:ext cx="10447618" cy="7874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700" lvl="0">
              <a:lnSpc>
                <a:spcPct val="100000"/>
              </a:lnSpc>
            </a:pPr>
            <a:r>
              <a:rPr lang="en-GB"/>
              <a:t>Click to edit Title</a:t>
            </a: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506200" y="6152305"/>
            <a:ext cx="335915" cy="26930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25400">
              <a:lnSpc>
                <a:spcPts val="2090"/>
              </a:lnSpc>
            </a:pPr>
            <a:fld id="{81D60167-4931-47E6-BA6A-407CBD079E47}" type="slidenum">
              <a:rPr dirty="0"/>
              <a:t>‹#›</a:t>
            </a:fld>
            <a:endParaRPr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DEE1F5D-22C1-414B-BDC4-7765DFA066C6}"/>
              </a:ext>
            </a:extLst>
          </p:cNvPr>
          <p:cNvGrpSpPr/>
          <p:nvPr userDrawn="1"/>
        </p:nvGrpSpPr>
        <p:grpSpPr>
          <a:xfrm>
            <a:off x="10896600" y="6068481"/>
            <a:ext cx="318159" cy="461246"/>
            <a:chOff x="11120177" y="6056335"/>
            <a:chExt cx="318159" cy="461246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64FC7D38-5DF6-4CD9-85F0-52FDE64C9C12}"/>
                </a:ext>
              </a:extLst>
            </p:cNvPr>
            <p:cNvSpPr/>
            <p:nvPr/>
          </p:nvSpPr>
          <p:spPr>
            <a:xfrm>
              <a:off x="11210779" y="6056335"/>
              <a:ext cx="137160" cy="45085"/>
            </a:xfrm>
            <a:custGeom>
              <a:avLst/>
              <a:gdLst/>
              <a:ahLst/>
              <a:cxnLst/>
              <a:rect l="l" t="t" r="r" b="b"/>
              <a:pathLst>
                <a:path w="137159" h="45085">
                  <a:moveTo>
                    <a:pt x="18110" y="5575"/>
                  </a:moveTo>
                  <a:lnTo>
                    <a:pt x="11595" y="7124"/>
                  </a:lnTo>
                  <a:lnTo>
                    <a:pt x="5549" y="8991"/>
                  </a:lnTo>
                  <a:lnTo>
                    <a:pt x="0" y="11074"/>
                  </a:lnTo>
                  <a:lnTo>
                    <a:pt x="23342" y="44602"/>
                  </a:lnTo>
                  <a:lnTo>
                    <a:pt x="56642" y="38303"/>
                  </a:lnTo>
                  <a:lnTo>
                    <a:pt x="62280" y="37795"/>
                  </a:lnTo>
                  <a:lnTo>
                    <a:pt x="118267" y="37795"/>
                  </a:lnTo>
                  <a:lnTo>
                    <a:pt x="128498" y="23107"/>
                  </a:lnTo>
                  <a:lnTo>
                    <a:pt x="41545" y="23107"/>
                  </a:lnTo>
                  <a:lnTo>
                    <a:pt x="34407" y="21772"/>
                  </a:lnTo>
                  <a:lnTo>
                    <a:pt x="29636" y="18739"/>
                  </a:lnTo>
                  <a:lnTo>
                    <a:pt x="25336" y="14008"/>
                  </a:lnTo>
                  <a:lnTo>
                    <a:pt x="18110" y="5575"/>
                  </a:lnTo>
                  <a:close/>
                </a:path>
                <a:path w="137159" h="45085">
                  <a:moveTo>
                    <a:pt x="118267" y="37795"/>
                  </a:moveTo>
                  <a:lnTo>
                    <a:pt x="74587" y="37795"/>
                  </a:lnTo>
                  <a:lnTo>
                    <a:pt x="80225" y="38303"/>
                  </a:lnTo>
                  <a:lnTo>
                    <a:pt x="113525" y="44602"/>
                  </a:lnTo>
                  <a:lnTo>
                    <a:pt x="118267" y="37795"/>
                  </a:lnTo>
                  <a:close/>
                </a:path>
                <a:path w="137159" h="45085">
                  <a:moveTo>
                    <a:pt x="74587" y="37795"/>
                  </a:moveTo>
                  <a:lnTo>
                    <a:pt x="62280" y="37795"/>
                  </a:lnTo>
                  <a:lnTo>
                    <a:pt x="67919" y="37820"/>
                  </a:lnTo>
                  <a:lnTo>
                    <a:pt x="74587" y="37795"/>
                  </a:lnTo>
                  <a:close/>
                </a:path>
                <a:path w="137159" h="45085">
                  <a:moveTo>
                    <a:pt x="68745" y="0"/>
                  </a:moveTo>
                  <a:lnTo>
                    <a:pt x="63576" y="12"/>
                  </a:lnTo>
                  <a:lnTo>
                    <a:pt x="59131" y="177"/>
                  </a:lnTo>
                  <a:lnTo>
                    <a:pt x="54724" y="431"/>
                  </a:lnTo>
                  <a:lnTo>
                    <a:pt x="52946" y="22745"/>
                  </a:lnTo>
                  <a:lnTo>
                    <a:pt x="41545" y="23107"/>
                  </a:lnTo>
                  <a:lnTo>
                    <a:pt x="95329" y="23107"/>
                  </a:lnTo>
                  <a:lnTo>
                    <a:pt x="83934" y="22745"/>
                  </a:lnTo>
                  <a:lnTo>
                    <a:pt x="82143" y="431"/>
                  </a:lnTo>
                  <a:lnTo>
                    <a:pt x="77749" y="177"/>
                  </a:lnTo>
                  <a:lnTo>
                    <a:pt x="73291" y="12"/>
                  </a:lnTo>
                  <a:lnTo>
                    <a:pt x="68745" y="0"/>
                  </a:lnTo>
                  <a:close/>
                </a:path>
                <a:path w="137159" h="45085">
                  <a:moveTo>
                    <a:pt x="118757" y="5575"/>
                  </a:moveTo>
                  <a:lnTo>
                    <a:pt x="111531" y="14008"/>
                  </a:lnTo>
                  <a:lnTo>
                    <a:pt x="107237" y="18739"/>
                  </a:lnTo>
                  <a:lnTo>
                    <a:pt x="102466" y="21772"/>
                  </a:lnTo>
                  <a:lnTo>
                    <a:pt x="95329" y="23107"/>
                  </a:lnTo>
                  <a:lnTo>
                    <a:pt x="128498" y="23107"/>
                  </a:lnTo>
                  <a:lnTo>
                    <a:pt x="136880" y="11074"/>
                  </a:lnTo>
                  <a:lnTo>
                    <a:pt x="131318" y="8991"/>
                  </a:lnTo>
                  <a:lnTo>
                    <a:pt x="125285" y="7124"/>
                  </a:lnTo>
                  <a:lnTo>
                    <a:pt x="118757" y="5575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C2AB9D51-B138-4DDF-A9C0-742B7FBAE570}"/>
                </a:ext>
              </a:extLst>
            </p:cNvPr>
            <p:cNvSpPr/>
            <p:nvPr/>
          </p:nvSpPr>
          <p:spPr>
            <a:xfrm>
              <a:off x="11120201" y="6082220"/>
              <a:ext cx="318135" cy="233679"/>
            </a:xfrm>
            <a:custGeom>
              <a:avLst/>
              <a:gdLst/>
              <a:ahLst/>
              <a:cxnLst/>
              <a:rect l="l" t="t" r="r" b="b"/>
              <a:pathLst>
                <a:path w="318134" h="233679">
                  <a:moveTo>
                    <a:pt x="318046" y="73685"/>
                  </a:moveTo>
                  <a:lnTo>
                    <a:pt x="276885" y="73685"/>
                  </a:lnTo>
                  <a:lnTo>
                    <a:pt x="277418" y="74002"/>
                  </a:lnTo>
                  <a:lnTo>
                    <a:pt x="277418" y="209943"/>
                  </a:lnTo>
                  <a:lnTo>
                    <a:pt x="277596" y="210273"/>
                  </a:lnTo>
                  <a:lnTo>
                    <a:pt x="317207" y="233133"/>
                  </a:lnTo>
                  <a:lnTo>
                    <a:pt x="318046" y="232651"/>
                  </a:lnTo>
                  <a:lnTo>
                    <a:pt x="318046" y="73685"/>
                  </a:lnTo>
                  <a:close/>
                </a:path>
                <a:path w="318134" h="233679">
                  <a:moveTo>
                    <a:pt x="3543" y="0"/>
                  </a:moveTo>
                  <a:lnTo>
                    <a:pt x="888" y="888"/>
                  </a:lnTo>
                  <a:lnTo>
                    <a:pt x="0" y="2120"/>
                  </a:lnTo>
                  <a:lnTo>
                    <a:pt x="69" y="28746"/>
                  </a:lnTo>
                  <a:lnTo>
                    <a:pt x="24165" y="62369"/>
                  </a:lnTo>
                  <a:lnTo>
                    <a:pt x="155625" y="139890"/>
                  </a:lnTo>
                  <a:lnTo>
                    <a:pt x="158927" y="140868"/>
                  </a:lnTo>
                  <a:lnTo>
                    <a:pt x="160248" y="140804"/>
                  </a:lnTo>
                  <a:lnTo>
                    <a:pt x="161239" y="140538"/>
                  </a:lnTo>
                  <a:lnTo>
                    <a:pt x="162407" y="139890"/>
                  </a:lnTo>
                  <a:lnTo>
                    <a:pt x="276885" y="73685"/>
                  </a:lnTo>
                  <a:lnTo>
                    <a:pt x="318046" y="73685"/>
                  </a:lnTo>
                  <a:lnTo>
                    <a:pt x="318046" y="40555"/>
                  </a:lnTo>
                  <a:lnTo>
                    <a:pt x="81867" y="40555"/>
                  </a:lnTo>
                  <a:lnTo>
                    <a:pt x="73123" y="40186"/>
                  </a:lnTo>
                  <a:lnTo>
                    <a:pt x="23744" y="19943"/>
                  </a:lnTo>
                  <a:lnTo>
                    <a:pt x="5003" y="457"/>
                  </a:lnTo>
                  <a:lnTo>
                    <a:pt x="3543" y="0"/>
                  </a:lnTo>
                  <a:close/>
                </a:path>
                <a:path w="318134" h="233679">
                  <a:moveTo>
                    <a:pt x="153060" y="30149"/>
                  </a:moveTo>
                  <a:lnTo>
                    <a:pt x="147358" y="30657"/>
                  </a:lnTo>
                  <a:lnTo>
                    <a:pt x="106730" y="38341"/>
                  </a:lnTo>
                  <a:lnTo>
                    <a:pt x="93112" y="40094"/>
                  </a:lnTo>
                  <a:lnTo>
                    <a:pt x="81867" y="40555"/>
                  </a:lnTo>
                  <a:lnTo>
                    <a:pt x="236153" y="40555"/>
                  </a:lnTo>
                  <a:lnTo>
                    <a:pt x="224913" y="40094"/>
                  </a:lnTo>
                  <a:lnTo>
                    <a:pt x="211302" y="38341"/>
                  </a:lnTo>
                  <a:lnTo>
                    <a:pt x="170662" y="30657"/>
                  </a:lnTo>
                  <a:lnTo>
                    <a:pt x="165399" y="30187"/>
                  </a:lnTo>
                  <a:lnTo>
                    <a:pt x="159296" y="30187"/>
                  </a:lnTo>
                  <a:lnTo>
                    <a:pt x="153060" y="30149"/>
                  </a:lnTo>
                  <a:close/>
                </a:path>
                <a:path w="318134" h="233679">
                  <a:moveTo>
                    <a:pt x="314490" y="0"/>
                  </a:moveTo>
                  <a:lnTo>
                    <a:pt x="313016" y="457"/>
                  </a:lnTo>
                  <a:lnTo>
                    <a:pt x="312178" y="1574"/>
                  </a:lnTo>
                  <a:lnTo>
                    <a:pt x="306069" y="8978"/>
                  </a:lnTo>
                  <a:lnTo>
                    <a:pt x="266447" y="35282"/>
                  </a:lnTo>
                  <a:lnTo>
                    <a:pt x="236153" y="40555"/>
                  </a:lnTo>
                  <a:lnTo>
                    <a:pt x="318046" y="40555"/>
                  </a:lnTo>
                  <a:lnTo>
                    <a:pt x="318033" y="13398"/>
                  </a:lnTo>
                  <a:lnTo>
                    <a:pt x="318033" y="2120"/>
                  </a:lnTo>
                  <a:lnTo>
                    <a:pt x="317144" y="888"/>
                  </a:lnTo>
                  <a:lnTo>
                    <a:pt x="314490" y="0"/>
                  </a:lnTo>
                  <a:close/>
                </a:path>
                <a:path w="318134" h="233679">
                  <a:moveTo>
                    <a:pt x="164972" y="30149"/>
                  </a:moveTo>
                  <a:lnTo>
                    <a:pt x="159296" y="30187"/>
                  </a:lnTo>
                  <a:lnTo>
                    <a:pt x="165399" y="30187"/>
                  </a:lnTo>
                  <a:lnTo>
                    <a:pt x="164972" y="30149"/>
                  </a:lnTo>
                  <a:close/>
                </a:path>
                <a:path w="318134" h="233679">
                  <a:moveTo>
                    <a:pt x="318046" y="13385"/>
                  </a:move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7">
              <a:extLst>
                <a:ext uri="{FF2B5EF4-FFF2-40B4-BE49-F238E27FC236}">
                  <a16:creationId xmlns:a16="http://schemas.microsoft.com/office/drawing/2014/main" id="{6871A1CF-7512-4599-A01C-536BD8138161}"/>
                </a:ext>
              </a:extLst>
            </p:cNvPr>
            <p:cNvSpPr/>
            <p:nvPr/>
          </p:nvSpPr>
          <p:spPr>
            <a:xfrm>
              <a:off x="11120177" y="6175639"/>
              <a:ext cx="318135" cy="238760"/>
            </a:xfrm>
            <a:custGeom>
              <a:avLst/>
              <a:gdLst/>
              <a:ahLst/>
              <a:cxnLst/>
              <a:rect l="l" t="t" r="r" b="b"/>
              <a:pathLst>
                <a:path w="318134" h="238760">
                  <a:moveTo>
                    <a:pt x="1701" y="0"/>
                  </a:moveTo>
                  <a:lnTo>
                    <a:pt x="0" y="622"/>
                  </a:lnTo>
                  <a:lnTo>
                    <a:pt x="0" y="27774"/>
                  </a:lnTo>
                  <a:lnTo>
                    <a:pt x="190" y="29743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7"/>
                  </a:lnTo>
                  <a:lnTo>
                    <a:pt x="10871" y="57937"/>
                  </a:lnTo>
                  <a:lnTo>
                    <a:pt x="17398" y="65277"/>
                  </a:lnTo>
                  <a:lnTo>
                    <a:pt x="21869" y="68960"/>
                  </a:lnTo>
                  <a:lnTo>
                    <a:pt x="315506" y="238417"/>
                  </a:lnTo>
                  <a:lnTo>
                    <a:pt x="316255" y="238112"/>
                  </a:lnTo>
                  <a:lnTo>
                    <a:pt x="317131" y="234632"/>
                  </a:lnTo>
                  <a:lnTo>
                    <a:pt x="317626" y="231736"/>
                  </a:lnTo>
                  <a:lnTo>
                    <a:pt x="317868" y="228777"/>
                  </a:lnTo>
                  <a:lnTo>
                    <a:pt x="318071" y="226809"/>
                  </a:lnTo>
                  <a:lnTo>
                    <a:pt x="318071" y="188683"/>
                  </a:lnTo>
                  <a:lnTo>
                    <a:pt x="317880" y="188353"/>
                  </a:lnTo>
                  <a:lnTo>
                    <a:pt x="66992" y="43560"/>
                  </a:lnTo>
                  <a:lnTo>
                    <a:pt x="60807" y="40081"/>
                  </a:lnTo>
                  <a:lnTo>
                    <a:pt x="49098" y="33324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20E0E8B8-4F0F-40A3-B537-80D6CF2BA4D6}"/>
                </a:ext>
              </a:extLst>
            </p:cNvPr>
            <p:cNvSpPr/>
            <p:nvPr/>
          </p:nvSpPr>
          <p:spPr>
            <a:xfrm>
              <a:off x="11120177" y="6275152"/>
              <a:ext cx="289560" cy="198120"/>
            </a:xfrm>
            <a:custGeom>
              <a:avLst/>
              <a:gdLst/>
              <a:ahLst/>
              <a:cxnLst/>
              <a:rect l="l" t="t" r="r" b="b"/>
              <a:pathLst>
                <a:path w="289559" h="198120">
                  <a:moveTo>
                    <a:pt x="1701" y="0"/>
                  </a:moveTo>
                  <a:lnTo>
                    <a:pt x="0" y="635"/>
                  </a:lnTo>
                  <a:lnTo>
                    <a:pt x="0" y="27774"/>
                  </a:lnTo>
                  <a:lnTo>
                    <a:pt x="190" y="29756"/>
                  </a:lnTo>
                  <a:lnTo>
                    <a:pt x="876" y="37795"/>
                  </a:lnTo>
                  <a:lnTo>
                    <a:pt x="3340" y="45478"/>
                  </a:lnTo>
                  <a:lnTo>
                    <a:pt x="7302" y="52298"/>
                  </a:lnTo>
                  <a:lnTo>
                    <a:pt x="8915" y="55118"/>
                  </a:lnTo>
                  <a:lnTo>
                    <a:pt x="10871" y="57937"/>
                  </a:lnTo>
                  <a:lnTo>
                    <a:pt x="17398" y="65278"/>
                  </a:lnTo>
                  <a:lnTo>
                    <a:pt x="21869" y="68961"/>
                  </a:lnTo>
                  <a:lnTo>
                    <a:pt x="245071" y="197764"/>
                  </a:lnTo>
                  <a:lnTo>
                    <a:pt x="245452" y="197764"/>
                  </a:lnTo>
                  <a:lnTo>
                    <a:pt x="288988" y="172643"/>
                  </a:lnTo>
                  <a:lnTo>
                    <a:pt x="288988" y="171678"/>
                  </a:lnTo>
                  <a:lnTo>
                    <a:pt x="66992" y="43561"/>
                  </a:lnTo>
                  <a:lnTo>
                    <a:pt x="54851" y="36677"/>
                  </a:lnTo>
                  <a:lnTo>
                    <a:pt x="42697" y="29565"/>
                  </a:lnTo>
                  <a:lnTo>
                    <a:pt x="32902" y="23597"/>
                  </a:lnTo>
                  <a:lnTo>
                    <a:pt x="21553" y="16206"/>
                  </a:lnTo>
                  <a:lnTo>
                    <a:pt x="10759" y="8361"/>
                  </a:lnTo>
                  <a:lnTo>
                    <a:pt x="2628" y="1028"/>
                  </a:lnTo>
                  <a:lnTo>
                    <a:pt x="1701" y="0"/>
                  </a:lnTo>
                  <a:close/>
                </a:path>
              </a:pathLst>
            </a:custGeom>
            <a:solidFill>
              <a:srgbClr val="12316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74BB117B-4724-47EE-B80E-646BD493B8C3}"/>
                </a:ext>
              </a:extLst>
            </p:cNvPr>
            <p:cNvSpPr/>
            <p:nvPr/>
          </p:nvSpPr>
          <p:spPr>
            <a:xfrm>
              <a:off x="11120177" y="6374668"/>
              <a:ext cx="202755" cy="142913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3E9FD1-45CC-4120-B593-3FEFB9417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0704" y="2009662"/>
            <a:ext cx="10447617" cy="3705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667" r:id="rId4"/>
    <p:sldLayoutId id="2147483677" r:id="rId5"/>
    <p:sldLayoutId id="2147483678" r:id="rId6"/>
    <p:sldLayoutId id="2147483679" r:id="rId7"/>
    <p:sldLayoutId id="2147483664" r:id="rId8"/>
    <p:sldLayoutId id="2147483663" r:id="rId9"/>
    <p:sldLayoutId id="2147483672" r:id="rId10"/>
    <p:sldLayoutId id="2147483673" r:id="rId11"/>
    <p:sldLayoutId id="2147483674" r:id="rId12"/>
    <p:sldLayoutId id="2147483676" r:id="rId13"/>
    <p:sldLayoutId id="2147483675" r:id="rId14"/>
    <p:sldLayoutId id="2147483665" r:id="rId15"/>
    <p:sldLayoutId id="2147483671" r:id="rId16"/>
    <p:sldLayoutId id="2147483680" r:id="rId17"/>
    <p:sldLayoutId id="2147483681" r:id="rId18"/>
    <p:sldLayoutId id="2147483682" r:id="rId19"/>
    <p:sldLayoutId id="2147483683" r:id="rId20"/>
    <p:sldLayoutId id="2147483684" r:id="rId21"/>
  </p:sldLayoutIdLst>
  <p:hf hdr="0" ftr="0" dt="0"/>
  <p:txStyles>
    <p:titleStyle>
      <a:lvl1pPr eaLnBrk="1" hangingPunct="1">
        <a:lnSpc>
          <a:spcPct val="90000"/>
        </a:lnSpc>
        <a:defRPr sz="5000" b="1" i="0" spc="-55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355600" indent="-342900" eaLnBrk="1" hangingPunct="1">
        <a:spcBef>
          <a:spcPts val="1200"/>
        </a:spcBef>
        <a:buClr>
          <a:schemeClr val="tx2"/>
        </a:buClr>
        <a:buFont typeface="Wingdings" panose="05000000000000000000" pitchFamily="2" charset="2"/>
        <a:buChar char="§"/>
        <a:defRPr sz="2400" kern="1200" spc="-70">
          <a:solidFill>
            <a:schemeClr val="tx1"/>
          </a:solidFill>
          <a:latin typeface="Arial"/>
          <a:ea typeface="+mn-ea"/>
          <a:cs typeface="Arial"/>
        </a:defRPr>
      </a:lvl1pPr>
      <a:lvl2pPr marL="715963" indent="-357188" eaLnBrk="1" hangingPunct="1"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lang="en-GB" sz="2000" kern="1200" spc="-80" smtClean="0">
          <a:solidFill>
            <a:schemeClr val="tx1"/>
          </a:solidFill>
          <a:latin typeface="Arial"/>
          <a:ea typeface="+mn-ea"/>
          <a:cs typeface="Arial"/>
        </a:defRPr>
      </a:lvl2pPr>
      <a:lvl3pPr marL="1074738" indent="-358775" eaLnBrk="1" hangingPunct="1"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lang="en-GB" sz="1800" kern="1200" spc="-80" smtClean="0">
          <a:solidFill>
            <a:schemeClr val="tx1"/>
          </a:solidFill>
          <a:latin typeface="Arial"/>
          <a:ea typeface="+mn-ea"/>
          <a:cs typeface="Arial"/>
        </a:defRPr>
      </a:lvl3pPr>
      <a:lvl4pPr marL="1433513" indent="-358775" eaLnBrk="1" hangingPunct="1"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lang="en-GB" sz="1600" kern="1200" spc="-80" smtClean="0">
          <a:solidFill>
            <a:schemeClr val="tx1"/>
          </a:solidFill>
          <a:latin typeface="Arial"/>
          <a:ea typeface="+mn-ea"/>
          <a:cs typeface="Arial"/>
        </a:defRPr>
      </a:lvl4pPr>
      <a:lvl5pPr marL="1790700" indent="-357188" eaLnBrk="1" hangingPunct="1">
        <a:spcBef>
          <a:spcPts val="600"/>
        </a:spcBef>
        <a:buClr>
          <a:schemeClr val="accent1"/>
        </a:buClr>
        <a:buFont typeface="Wingdings" panose="05000000000000000000" pitchFamily="2" charset="2"/>
        <a:buChar char="§"/>
        <a:defRPr lang="en-GB" sz="1400" kern="1200" spc="-80" smtClean="0">
          <a:solidFill>
            <a:schemeClr val="tx1"/>
          </a:solidFill>
          <a:latin typeface="Arial"/>
          <a:ea typeface="+mn-ea"/>
          <a:cs typeface="Arial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svg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://www.careers.cimspa.co.uk/" TargetMode="Externa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BADD99-8B2D-A764-0B8B-D63051613A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6667" b="-394"/>
          <a:stretch>
            <a:fillRect/>
          </a:stretch>
        </p:blipFill>
        <p:spPr>
          <a:xfrm>
            <a:off x="2032000" y="540"/>
            <a:ext cx="10160009" cy="6883956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397A0172-074E-C754-503B-60D65AF15FF4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0528"/>
          <a:stretch/>
        </p:blipFill>
        <p:spPr>
          <a:xfrm>
            <a:off x="-1" y="0"/>
            <a:ext cx="11136561" cy="687246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1672EEA-23F7-CE78-6E29-777BE03134AC}"/>
              </a:ext>
            </a:extLst>
          </p:cNvPr>
          <p:cNvSpPr/>
          <p:nvPr/>
        </p:nvSpPr>
        <p:spPr>
          <a:xfrm>
            <a:off x="735695" y="2204864"/>
            <a:ext cx="6440425" cy="14629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r>
              <a:rPr lang="en-GB" sz="6000" b="1">
                <a:solidFill>
                  <a:srgbClr val="00AFD7"/>
                </a:solidFill>
                <a:latin typeface="Poppins"/>
                <a:cs typeface="Poppins"/>
              </a:rPr>
              <a:t>Grab and Go </a:t>
            </a:r>
          </a:p>
          <a:p>
            <a:r>
              <a:rPr lang="en-GB" sz="4400" b="1">
                <a:solidFill>
                  <a:schemeClr val="bg1"/>
                </a:solidFill>
                <a:latin typeface="Poppins"/>
                <a:cs typeface="Poppins"/>
              </a:rPr>
              <a:t>Careers Sessions</a:t>
            </a:r>
            <a:endParaRPr lang="en-GB" sz="2400" b="1">
              <a:solidFill>
                <a:schemeClr val="bg1"/>
              </a:solidFill>
              <a:latin typeface="Poppins"/>
              <a:cs typeface="Poppins"/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80D1E87-92CC-2C61-25A5-600F6492B00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5695" y="1000937"/>
            <a:ext cx="2535825" cy="62586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C141F17-C717-F3AC-FF37-68F2DECB39C0}"/>
              </a:ext>
            </a:extLst>
          </p:cNvPr>
          <p:cNvSpPr txBox="1"/>
          <p:nvPr/>
        </p:nvSpPr>
        <p:spPr>
          <a:xfrm>
            <a:off x="713587" y="3667807"/>
            <a:ext cx="7097665" cy="13849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2800">
                <a:solidFill>
                  <a:schemeClr val="bg1"/>
                </a:solidFill>
                <a:latin typeface="Poppins"/>
                <a:cs typeface="Poppins"/>
              </a:rPr>
              <a:t>Exploring careers in the sport and physical activity sector</a:t>
            </a:r>
            <a:endParaRPr lang="en-US">
              <a:solidFill>
                <a:schemeClr val="bg1"/>
              </a:solidFill>
            </a:endParaRPr>
          </a:p>
          <a:p>
            <a:endParaRPr lang="en-GB" sz="2800">
              <a:solidFill>
                <a:schemeClr val="bg1"/>
              </a:solidFill>
              <a:latin typeface="Poppins"/>
              <a:cs typeface="Poppin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1228EA-B4F5-FF1E-33F1-E2D68B05E8ED}"/>
              </a:ext>
            </a:extLst>
          </p:cNvPr>
          <p:cNvSpPr txBox="1"/>
          <p:nvPr/>
        </p:nvSpPr>
        <p:spPr>
          <a:xfrm>
            <a:off x="744857" y="5223893"/>
            <a:ext cx="6151944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2800" b="1">
                <a:solidFill>
                  <a:schemeClr val="bg1"/>
                </a:solidFill>
                <a:highlight>
                  <a:srgbClr val="00AFD7"/>
                </a:highlight>
                <a:latin typeface="Poppins"/>
                <a:cs typeface="Poppins"/>
              </a:rPr>
              <a:t>Session: Explore careers</a:t>
            </a:r>
            <a:endParaRPr lang="en-US" sz="2800" b="1">
              <a:solidFill>
                <a:schemeClr val="bg1"/>
              </a:solidFill>
              <a:highlight>
                <a:srgbClr val="00AFD7"/>
              </a:highlight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7444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02242A7-B677-9A4A-46CE-7F79ED988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4BF2760-FAC1-6EFB-2336-8D1DF8166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73" r="5278"/>
          <a:stretch>
            <a:fillRect/>
          </a:stretch>
        </p:blipFill>
        <p:spPr>
          <a:xfrm flipH="1">
            <a:off x="6096000" y="-1"/>
            <a:ext cx="6114894" cy="6858000"/>
          </a:xfrm>
          <a:prstGeom prst="rect">
            <a:avLst/>
          </a:prstGeom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8564ED22-88FA-FC06-AD89-18A1B9E047FC}"/>
              </a:ext>
            </a:extLst>
          </p:cNvPr>
          <p:cNvSpPr txBox="1"/>
          <p:nvPr/>
        </p:nvSpPr>
        <p:spPr>
          <a:xfrm>
            <a:off x="601168" y="2151726"/>
            <a:ext cx="4970958" cy="255454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>
                <a:solidFill>
                  <a:srgbClr val="12326E"/>
                </a:solidFill>
                <a:latin typeface="Poppins"/>
                <a:cs typeface="Poppins"/>
              </a:rPr>
              <a:t>When you hear </a:t>
            </a:r>
            <a:br>
              <a:rPr lang="en-GB" sz="3200">
                <a:solidFill>
                  <a:srgbClr val="12326E"/>
                </a:solidFill>
                <a:latin typeface="Poppins"/>
                <a:cs typeface="Poppins"/>
              </a:rPr>
            </a:br>
            <a:r>
              <a:rPr lang="en-GB" sz="3200" b="1">
                <a:solidFill>
                  <a:srgbClr val="EA5472"/>
                </a:solidFill>
                <a:latin typeface="Poppins"/>
                <a:cs typeface="Poppins"/>
              </a:rPr>
              <a:t>'sport and physical </a:t>
            </a:r>
            <a:br>
              <a:rPr lang="en-GB" sz="3200" b="1">
                <a:solidFill>
                  <a:srgbClr val="EA5472"/>
                </a:solidFill>
                <a:latin typeface="Poppins"/>
                <a:cs typeface="Poppins"/>
              </a:rPr>
            </a:br>
            <a:r>
              <a:rPr lang="en-GB" sz="3200" b="1">
                <a:solidFill>
                  <a:srgbClr val="EA5472"/>
                </a:solidFill>
                <a:latin typeface="Poppins"/>
                <a:cs typeface="Poppins"/>
              </a:rPr>
              <a:t>activity', </a:t>
            </a:r>
            <a:r>
              <a:rPr lang="en-GB" sz="3200">
                <a:solidFill>
                  <a:srgbClr val="12326E"/>
                </a:solidFill>
                <a:latin typeface="Poppins"/>
                <a:cs typeface="Poppins"/>
              </a:rPr>
              <a:t>what's the </a:t>
            </a:r>
            <a:br>
              <a:rPr lang="en-GB" sz="3200">
                <a:solidFill>
                  <a:srgbClr val="12326E"/>
                </a:solidFill>
                <a:latin typeface="Poppins"/>
                <a:cs typeface="Poppins"/>
              </a:rPr>
            </a:br>
            <a:r>
              <a:rPr lang="en-GB" sz="3200">
                <a:solidFill>
                  <a:srgbClr val="12326E"/>
                </a:solidFill>
                <a:latin typeface="Poppins"/>
                <a:cs typeface="Poppins"/>
              </a:rPr>
              <a:t>very first job that </a:t>
            </a:r>
            <a:br>
              <a:rPr lang="en-GB" sz="3200">
                <a:solidFill>
                  <a:srgbClr val="12326E"/>
                </a:solidFill>
                <a:latin typeface="Poppins"/>
                <a:cs typeface="Poppins"/>
              </a:rPr>
            </a:br>
            <a:r>
              <a:rPr lang="en-GB" sz="3200">
                <a:solidFill>
                  <a:srgbClr val="12326E"/>
                </a:solidFill>
                <a:latin typeface="Poppins"/>
                <a:cs typeface="Poppins"/>
              </a:rPr>
              <a:t>comes into your head?</a:t>
            </a:r>
            <a:endParaRPr lang="en-US" sz="3200" b="1">
              <a:solidFill>
                <a:srgbClr val="12326E"/>
              </a:solidFill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096780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863DCA-F9A7-D1C5-A1F4-FF3E123C8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6350" y="589732"/>
            <a:ext cx="7325366" cy="621000"/>
          </a:xfrm>
        </p:spPr>
        <p:txBody>
          <a:bodyPr/>
          <a:lstStyle/>
          <a:p>
            <a:r>
              <a:rPr lang="en-GB" sz="4000" spc="-100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Industry definitions</a:t>
            </a:r>
            <a:endParaRPr lang="en-US" sz="4000">
              <a:solidFill>
                <a:srgbClr val="12326E"/>
              </a:solidFill>
              <a:latin typeface="Poppins" panose="00000500000000000000" pitchFamily="50" charset="0"/>
              <a:cs typeface="Poppins" panose="00000500000000000000" pitchFamily="50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D00BFD5-1A45-56EF-50D5-C6F076557791}"/>
              </a:ext>
            </a:extLst>
          </p:cNvPr>
          <p:cNvGrpSpPr/>
          <p:nvPr/>
        </p:nvGrpSpPr>
        <p:grpSpPr>
          <a:xfrm>
            <a:off x="838200" y="2160413"/>
            <a:ext cx="10515599" cy="4178934"/>
            <a:chOff x="628699" y="1612442"/>
            <a:chExt cx="10891994" cy="4362348"/>
          </a:xfrm>
        </p:grpSpPr>
        <p:sp>
          <p:nvSpPr>
            <p:cNvPr id="13" name="Title 3">
              <a:extLst>
                <a:ext uri="{FF2B5EF4-FFF2-40B4-BE49-F238E27FC236}">
                  <a16:creationId xmlns:a16="http://schemas.microsoft.com/office/drawing/2014/main" id="{36BF48E5-8D70-C64E-A6CB-26B16C30AD7C}"/>
                </a:ext>
              </a:extLst>
            </p:cNvPr>
            <p:cNvSpPr txBox="1"/>
            <p:nvPr/>
          </p:nvSpPr>
          <p:spPr>
            <a:xfrm>
              <a:off x="1669812" y="1938247"/>
              <a:ext cx="4438748" cy="2277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ct val="90000"/>
                </a:lnSpc>
                <a:defRPr sz="1400" b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defRPr>
              </a:lvl1pPr>
            </a:lstStyle>
            <a:p>
              <a:pPr algn="l"/>
              <a:r>
                <a:rPr sz="1600">
                  <a:solidFill>
                    <a:srgbClr val="D14A95"/>
                  </a:solidFill>
                  <a:latin typeface="Poppins" pitchFamily="2" charset="77"/>
                  <a:cs typeface="Poppins" pitchFamily="2" charset="77"/>
                </a:rPr>
                <a:t>Exercise and Fitness</a:t>
              </a:r>
            </a:p>
          </p:txBody>
        </p:sp>
        <p:sp>
          <p:nvSpPr>
            <p:cNvPr id="14" name="Round Same-side Corner of Rectangle 4">
              <a:extLst>
                <a:ext uri="{FF2B5EF4-FFF2-40B4-BE49-F238E27FC236}">
                  <a16:creationId xmlns:a16="http://schemas.microsoft.com/office/drawing/2014/main" id="{A433D5BE-D5E3-6AEF-5597-25E3148F94F9}"/>
                </a:ext>
              </a:extLst>
            </p:cNvPr>
            <p:cNvSpPr txBox="1"/>
            <p:nvPr/>
          </p:nvSpPr>
          <p:spPr>
            <a:xfrm>
              <a:off x="1669812" y="2262942"/>
              <a:ext cx="4036814" cy="4404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9525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GB" sz="1200" kern="1200">
                  <a:latin typeface="Poppins" pitchFamily="2" charset="77"/>
                  <a:cs typeface="Poppins" pitchFamily="2" charset="77"/>
                </a:rPr>
                <a:t>Services, activities and venues that predominantly improve participant physical fitness.</a:t>
              </a:r>
            </a:p>
          </p:txBody>
        </p:sp>
        <p:sp>
          <p:nvSpPr>
            <p:cNvPr id="20" name="Title 3">
              <a:extLst>
                <a:ext uri="{FF2B5EF4-FFF2-40B4-BE49-F238E27FC236}">
                  <a16:creationId xmlns:a16="http://schemas.microsoft.com/office/drawing/2014/main" id="{B2C8E282-6521-06E9-D5CC-2EF064EA01FD}"/>
                </a:ext>
              </a:extLst>
            </p:cNvPr>
            <p:cNvSpPr txBox="1"/>
            <p:nvPr/>
          </p:nvSpPr>
          <p:spPr>
            <a:xfrm>
              <a:off x="1669812" y="3388062"/>
              <a:ext cx="4438748" cy="2277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ct val="90000"/>
                </a:lnSpc>
                <a:defRPr sz="1400" b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defRPr>
              </a:lvl1pPr>
            </a:lstStyle>
            <a:p>
              <a:pPr algn="l"/>
              <a:r>
                <a:rPr lang="en-GB" sz="1600">
                  <a:solidFill>
                    <a:srgbClr val="AFB700"/>
                  </a:solidFill>
                  <a:latin typeface="Poppins" pitchFamily="2" charset="77"/>
                  <a:cs typeface="Poppins" pitchFamily="2" charset="77"/>
                </a:rPr>
                <a:t>Performance Sport</a:t>
              </a:r>
              <a:endParaRPr sz="1600">
                <a:solidFill>
                  <a:srgbClr val="AFB700"/>
                </a:solidFill>
                <a:latin typeface="Poppins" pitchFamily="2" charset="77"/>
                <a:cs typeface="Poppins" pitchFamily="2" charset="77"/>
              </a:endParaRPr>
            </a:p>
          </p:txBody>
        </p:sp>
        <p:sp>
          <p:nvSpPr>
            <p:cNvPr id="21" name="Round Same-side Corner of Rectangle 4">
              <a:extLst>
                <a:ext uri="{FF2B5EF4-FFF2-40B4-BE49-F238E27FC236}">
                  <a16:creationId xmlns:a16="http://schemas.microsoft.com/office/drawing/2014/main" id="{10E6FDFC-B0EF-73A2-E318-01421EB11F17}"/>
                </a:ext>
              </a:extLst>
            </p:cNvPr>
            <p:cNvSpPr txBox="1"/>
            <p:nvPr/>
          </p:nvSpPr>
          <p:spPr>
            <a:xfrm>
              <a:off x="1669812" y="3703696"/>
              <a:ext cx="3895300" cy="4102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lvl="0"/>
              <a:r>
                <a:rPr lang="en-GB" sz="1200">
                  <a:latin typeface="Poppins" pitchFamily="2" charset="77"/>
                  <a:cs typeface="Poppins" pitchFamily="2" charset="77"/>
                </a:rPr>
                <a:t>Competitive sport and activities in which </a:t>
              </a:r>
              <a:br>
                <a:rPr lang="en-GB" sz="1200">
                  <a:latin typeface="Poppins" pitchFamily="2" charset="77"/>
                  <a:cs typeface="Poppins" pitchFamily="2" charset="77"/>
                </a:rPr>
              </a:br>
              <a:r>
                <a:rPr lang="en-GB" sz="1200">
                  <a:latin typeface="Poppins" pitchFamily="2" charset="77"/>
                  <a:cs typeface="Poppins" pitchFamily="2" charset="77"/>
                </a:rPr>
                <a:t>athletes receive payment for their performance.</a:t>
              </a:r>
            </a:p>
          </p:txBody>
        </p:sp>
        <p:sp>
          <p:nvSpPr>
            <p:cNvPr id="27" name="Title 3">
              <a:extLst>
                <a:ext uri="{FF2B5EF4-FFF2-40B4-BE49-F238E27FC236}">
                  <a16:creationId xmlns:a16="http://schemas.microsoft.com/office/drawing/2014/main" id="{80E83AC5-31A2-8C49-8297-2E74AF8E741C}"/>
                </a:ext>
              </a:extLst>
            </p:cNvPr>
            <p:cNvSpPr txBox="1"/>
            <p:nvPr/>
          </p:nvSpPr>
          <p:spPr>
            <a:xfrm>
              <a:off x="1669812" y="4777247"/>
              <a:ext cx="4438748" cy="2277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ct val="90000"/>
                </a:lnSpc>
                <a:defRPr sz="1400" b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defRPr>
              </a:lvl1pPr>
            </a:lstStyle>
            <a:p>
              <a:pPr algn="l"/>
              <a:r>
                <a:rPr lang="en-GB" sz="1600">
                  <a:solidFill>
                    <a:srgbClr val="EA5472"/>
                  </a:solidFill>
                  <a:latin typeface="Poppins" pitchFamily="2" charset="77"/>
                  <a:cs typeface="Poppins" pitchFamily="2" charset="77"/>
                </a:rPr>
                <a:t>Community Sport</a:t>
              </a:r>
              <a:endParaRPr sz="1600">
                <a:solidFill>
                  <a:srgbClr val="EA5472"/>
                </a:solidFill>
                <a:latin typeface="Poppins" pitchFamily="2" charset="77"/>
                <a:cs typeface="Poppins" pitchFamily="2" charset="77"/>
              </a:endParaRPr>
            </a:p>
          </p:txBody>
        </p:sp>
        <p:sp>
          <p:nvSpPr>
            <p:cNvPr id="28" name="Round Same-side Corner of Rectangle 4">
              <a:extLst>
                <a:ext uri="{FF2B5EF4-FFF2-40B4-BE49-F238E27FC236}">
                  <a16:creationId xmlns:a16="http://schemas.microsoft.com/office/drawing/2014/main" id="{9E23D1B6-B961-2D78-0E41-B2639FEE12BA}"/>
                </a:ext>
              </a:extLst>
            </p:cNvPr>
            <p:cNvSpPr txBox="1"/>
            <p:nvPr/>
          </p:nvSpPr>
          <p:spPr>
            <a:xfrm>
              <a:off x="1669811" y="5076342"/>
              <a:ext cx="4036815" cy="8984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lvl="0"/>
              <a:r>
                <a:rPr lang="en-GB" sz="1200">
                  <a:latin typeface="Poppins" pitchFamily="2" charset="77"/>
                  <a:cs typeface="Poppins" pitchFamily="2" charset="77"/>
                </a:rPr>
                <a:t>Sport/skill based services, activities and venues </a:t>
              </a:r>
              <a:br>
                <a:rPr lang="en-GB" sz="1200">
                  <a:latin typeface="Poppins" pitchFamily="2" charset="77"/>
                  <a:cs typeface="Poppins" pitchFamily="2" charset="77"/>
                </a:rPr>
              </a:br>
              <a:r>
                <a:rPr lang="en-GB" sz="1200">
                  <a:latin typeface="Poppins" pitchFamily="2" charset="77"/>
                  <a:cs typeface="Poppins" pitchFamily="2" charset="77"/>
                </a:rPr>
                <a:t>that increase participation and develop skill, sometimes targeting under represented groups </a:t>
              </a:r>
              <a:br>
                <a:rPr lang="en-GB" sz="1200">
                  <a:latin typeface="Poppins" pitchFamily="2" charset="77"/>
                  <a:cs typeface="Poppins" pitchFamily="2" charset="77"/>
                </a:rPr>
              </a:br>
              <a:r>
                <a:rPr lang="en-GB" sz="1200">
                  <a:latin typeface="Poppins" pitchFamily="2" charset="77"/>
                  <a:cs typeface="Poppins" pitchFamily="2" charset="77"/>
                </a:rPr>
                <a:t>and inequalities.</a:t>
              </a:r>
            </a:p>
          </p:txBody>
        </p:sp>
        <p:sp>
          <p:nvSpPr>
            <p:cNvPr id="34" name="Title 3">
              <a:extLst>
                <a:ext uri="{FF2B5EF4-FFF2-40B4-BE49-F238E27FC236}">
                  <a16:creationId xmlns:a16="http://schemas.microsoft.com/office/drawing/2014/main" id="{46CCBC59-50FA-EDE1-68E7-8B3CD045F953}"/>
                </a:ext>
              </a:extLst>
            </p:cNvPr>
            <p:cNvSpPr txBox="1"/>
            <p:nvPr/>
          </p:nvSpPr>
          <p:spPr>
            <a:xfrm>
              <a:off x="7214634" y="1938247"/>
              <a:ext cx="4306059" cy="2277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ct val="90000"/>
                </a:lnSpc>
                <a:defRPr sz="1400" b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defRPr>
              </a:lvl1pPr>
            </a:lstStyle>
            <a:p>
              <a:pPr algn="l"/>
              <a:r>
                <a:rPr lang="en-GB" sz="1600">
                  <a:solidFill>
                    <a:srgbClr val="00B0AD"/>
                  </a:solidFill>
                  <a:latin typeface="Poppins" pitchFamily="2" charset="77"/>
                  <a:cs typeface="Poppins" pitchFamily="2" charset="77"/>
                </a:rPr>
                <a:t>Leisure Operations</a:t>
              </a:r>
              <a:endParaRPr sz="1600">
                <a:solidFill>
                  <a:srgbClr val="00B0AD"/>
                </a:solidFill>
                <a:latin typeface="Poppins" pitchFamily="2" charset="77"/>
                <a:cs typeface="Poppins" pitchFamily="2" charset="77"/>
              </a:endParaRPr>
            </a:p>
          </p:txBody>
        </p:sp>
        <p:sp>
          <p:nvSpPr>
            <p:cNvPr id="35" name="Round Same-side Corner of Rectangle 4">
              <a:extLst>
                <a:ext uri="{FF2B5EF4-FFF2-40B4-BE49-F238E27FC236}">
                  <a16:creationId xmlns:a16="http://schemas.microsoft.com/office/drawing/2014/main" id="{16405C51-5F5B-016E-BE2E-D4D046007FB9}"/>
                </a:ext>
              </a:extLst>
            </p:cNvPr>
            <p:cNvSpPr txBox="1"/>
            <p:nvPr/>
          </p:nvSpPr>
          <p:spPr>
            <a:xfrm>
              <a:off x="7214633" y="2235107"/>
              <a:ext cx="4108741" cy="4364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lvl="0"/>
              <a:r>
                <a:rPr lang="en-GB" sz="1200">
                  <a:latin typeface="Poppins" pitchFamily="2" charset="77"/>
                  <a:cs typeface="Poppins" pitchFamily="2" charset="77"/>
                </a:rPr>
                <a:t>Services, activities and venues that predominantly improve participation in physical activity.</a:t>
              </a:r>
            </a:p>
          </p:txBody>
        </p:sp>
        <p:sp>
          <p:nvSpPr>
            <p:cNvPr id="41" name="Title 3">
              <a:extLst>
                <a:ext uri="{FF2B5EF4-FFF2-40B4-BE49-F238E27FC236}">
                  <a16:creationId xmlns:a16="http://schemas.microsoft.com/office/drawing/2014/main" id="{F3BA6643-BFAE-2DB0-59CF-A3EF86728164}"/>
                </a:ext>
              </a:extLst>
            </p:cNvPr>
            <p:cNvSpPr txBox="1"/>
            <p:nvPr/>
          </p:nvSpPr>
          <p:spPr>
            <a:xfrm>
              <a:off x="7214634" y="3238832"/>
              <a:ext cx="4306059" cy="2277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ct val="90000"/>
                </a:lnSpc>
                <a:defRPr sz="1400" b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defRPr>
              </a:lvl1pPr>
            </a:lstStyle>
            <a:p>
              <a:pPr algn="l"/>
              <a:r>
                <a:rPr lang="en-GB" sz="1600">
                  <a:solidFill>
                    <a:srgbClr val="00AFD7"/>
                  </a:solidFill>
                  <a:latin typeface="Poppins" pitchFamily="2" charset="77"/>
                  <a:cs typeface="Poppins" pitchFamily="2" charset="77"/>
                </a:rPr>
                <a:t>Health and Wellbeing</a:t>
              </a:r>
              <a:endParaRPr sz="1600">
                <a:solidFill>
                  <a:srgbClr val="00AFD7"/>
                </a:solidFill>
                <a:latin typeface="Poppins" pitchFamily="2" charset="77"/>
                <a:cs typeface="Poppins" pitchFamily="2" charset="77"/>
              </a:endParaRPr>
            </a:p>
          </p:txBody>
        </p:sp>
        <p:sp>
          <p:nvSpPr>
            <p:cNvPr id="42" name="Round Same-side Corner of Rectangle 4">
              <a:extLst>
                <a:ext uri="{FF2B5EF4-FFF2-40B4-BE49-F238E27FC236}">
                  <a16:creationId xmlns:a16="http://schemas.microsoft.com/office/drawing/2014/main" id="{AEF776D7-2262-E9AF-C95C-AA78B5AF83FA}"/>
                </a:ext>
              </a:extLst>
            </p:cNvPr>
            <p:cNvSpPr txBox="1"/>
            <p:nvPr/>
          </p:nvSpPr>
          <p:spPr>
            <a:xfrm>
              <a:off x="7214635" y="3554466"/>
              <a:ext cx="3773298" cy="8984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lvl="0"/>
              <a:r>
                <a:rPr lang="en-GB" sz="1200">
                  <a:latin typeface="Poppins" pitchFamily="2" charset="77"/>
                  <a:cs typeface="Poppins" pitchFamily="2" charset="77"/>
                </a:rPr>
                <a:t>Holistic services and activities that promote improvements across all aspects of health, sometimes involving health care and other non-sector professionals.</a:t>
              </a:r>
            </a:p>
          </p:txBody>
        </p:sp>
        <p:sp>
          <p:nvSpPr>
            <p:cNvPr id="48" name="Title 3">
              <a:extLst>
                <a:ext uri="{FF2B5EF4-FFF2-40B4-BE49-F238E27FC236}">
                  <a16:creationId xmlns:a16="http://schemas.microsoft.com/office/drawing/2014/main" id="{42962329-49EB-F392-7276-B61DF835789F}"/>
                </a:ext>
              </a:extLst>
            </p:cNvPr>
            <p:cNvSpPr txBox="1"/>
            <p:nvPr/>
          </p:nvSpPr>
          <p:spPr>
            <a:xfrm>
              <a:off x="7214634" y="4848587"/>
              <a:ext cx="4306059" cy="2277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ctr">
                <a:lnSpc>
                  <a:spcPct val="90000"/>
                </a:lnSpc>
                <a:defRPr sz="1400" b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defRPr>
              </a:lvl1pPr>
            </a:lstStyle>
            <a:p>
              <a:pPr algn="l"/>
              <a:r>
                <a:rPr lang="en-GB" sz="1600">
                  <a:solidFill>
                    <a:srgbClr val="6AB651"/>
                  </a:solidFill>
                  <a:latin typeface="Poppins" pitchFamily="2" charset="77"/>
                  <a:cs typeface="Poppins" pitchFamily="2" charset="77"/>
                </a:rPr>
                <a:t>Adventure Sport</a:t>
              </a:r>
              <a:endParaRPr sz="1600">
                <a:solidFill>
                  <a:srgbClr val="6AB651"/>
                </a:solidFill>
                <a:latin typeface="Poppins" pitchFamily="2" charset="77"/>
                <a:cs typeface="Poppins" pitchFamily="2" charset="77"/>
              </a:endParaRPr>
            </a:p>
          </p:txBody>
        </p:sp>
        <p:sp>
          <p:nvSpPr>
            <p:cNvPr id="49" name="Round Same-side Corner of Rectangle 4">
              <a:extLst>
                <a:ext uri="{FF2B5EF4-FFF2-40B4-BE49-F238E27FC236}">
                  <a16:creationId xmlns:a16="http://schemas.microsoft.com/office/drawing/2014/main" id="{6D1D8FE9-8A62-FBBC-1576-2DFA6CF15611}"/>
                </a:ext>
              </a:extLst>
            </p:cNvPr>
            <p:cNvSpPr txBox="1"/>
            <p:nvPr/>
          </p:nvSpPr>
          <p:spPr>
            <a:xfrm>
              <a:off x="7214634" y="5147683"/>
              <a:ext cx="3897428" cy="6727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lvl="0"/>
              <a:r>
                <a:rPr lang="en-GB" sz="1200">
                  <a:latin typeface="Poppins" pitchFamily="2" charset="77"/>
                  <a:cs typeface="Poppins" pitchFamily="2" charset="77"/>
                </a:rPr>
                <a:t>Activities, services and venues both indoor and outdoor improving participation in physical </a:t>
              </a:r>
              <a:br>
                <a:rPr lang="en-GB" sz="1200">
                  <a:latin typeface="Poppins" pitchFamily="2" charset="77"/>
                  <a:cs typeface="Poppins" pitchFamily="2" charset="77"/>
                </a:rPr>
              </a:br>
              <a:r>
                <a:rPr lang="en-GB" sz="1200">
                  <a:latin typeface="Poppins" pitchFamily="2" charset="77"/>
                  <a:cs typeface="Poppins" pitchFamily="2" charset="77"/>
                </a:rPr>
                <a:t>activity perceived as having a high level of risk.</a:t>
              </a:r>
            </a:p>
          </p:txBody>
        </p:sp>
        <p:sp>
          <p:nvSpPr>
            <p:cNvPr id="75" name="Rounded Rectangle 74">
              <a:extLst>
                <a:ext uri="{FF2B5EF4-FFF2-40B4-BE49-F238E27FC236}">
                  <a16:creationId xmlns:a16="http://schemas.microsoft.com/office/drawing/2014/main" id="{A5C981F4-555D-35DE-11DC-6145D3C55ED3}"/>
                </a:ext>
              </a:extLst>
            </p:cNvPr>
            <p:cNvSpPr/>
            <p:nvPr/>
          </p:nvSpPr>
          <p:spPr>
            <a:xfrm>
              <a:off x="1002634" y="1612442"/>
              <a:ext cx="4848888" cy="1238193"/>
            </a:xfrm>
            <a:prstGeom prst="roundRect">
              <a:avLst/>
            </a:prstGeom>
            <a:noFill/>
            <a:ln w="31750">
              <a:solidFill>
                <a:srgbClr val="D14A9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A0C56A0D-B0F7-B97A-77A2-4B95E9455954}"/>
                </a:ext>
              </a:extLst>
            </p:cNvPr>
            <p:cNvGrpSpPr/>
            <p:nvPr/>
          </p:nvGrpSpPr>
          <p:grpSpPr>
            <a:xfrm>
              <a:off x="633494" y="1885137"/>
              <a:ext cx="738279" cy="738279"/>
              <a:chOff x="579916" y="1654746"/>
              <a:chExt cx="788983" cy="788983"/>
            </a:xfrm>
          </p:grpSpPr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B5B10FD7-CA97-7D1F-5A70-E92D5902AC0F}"/>
                  </a:ext>
                </a:extLst>
              </p:cNvPr>
              <p:cNvSpPr/>
              <p:nvPr/>
            </p:nvSpPr>
            <p:spPr>
              <a:xfrm>
                <a:off x="579916" y="1654746"/>
                <a:ext cx="788983" cy="788983"/>
              </a:xfrm>
              <a:prstGeom prst="ellipse">
                <a:avLst/>
              </a:prstGeom>
              <a:solidFill>
                <a:srgbClr val="D14A95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78" name="Picture 77" descr="Icon&#10;&#10;Description automatically generated">
                <a:extLst>
                  <a:ext uri="{FF2B5EF4-FFF2-40B4-BE49-F238E27FC236}">
                    <a16:creationId xmlns:a16="http://schemas.microsoft.com/office/drawing/2014/main" id="{10B8F717-66BB-97C2-ACCA-18E5859E75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45434" y="1750399"/>
                <a:ext cx="647700" cy="647700"/>
              </a:xfrm>
              <a:prstGeom prst="rect">
                <a:avLst/>
              </a:prstGeom>
            </p:spPr>
          </p:pic>
        </p:grpSp>
        <p:sp>
          <p:nvSpPr>
            <p:cNvPr id="79" name="Rounded Rectangle 78">
              <a:extLst>
                <a:ext uri="{FF2B5EF4-FFF2-40B4-BE49-F238E27FC236}">
                  <a16:creationId xmlns:a16="http://schemas.microsoft.com/office/drawing/2014/main" id="{3475D19A-C7DD-577E-1B16-236BFEE8E6C0}"/>
                </a:ext>
              </a:extLst>
            </p:cNvPr>
            <p:cNvSpPr/>
            <p:nvPr/>
          </p:nvSpPr>
          <p:spPr>
            <a:xfrm>
              <a:off x="6654969" y="1612442"/>
              <a:ext cx="4848888" cy="1238193"/>
            </a:xfrm>
            <a:prstGeom prst="roundRect">
              <a:avLst/>
            </a:prstGeom>
            <a:noFill/>
            <a:ln w="31750">
              <a:solidFill>
                <a:srgbClr val="00B0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60ED65EE-D8EE-13DE-AA2C-6AD40563DE4A}"/>
                </a:ext>
              </a:extLst>
            </p:cNvPr>
            <p:cNvGrpSpPr/>
            <p:nvPr/>
          </p:nvGrpSpPr>
          <p:grpSpPr>
            <a:xfrm>
              <a:off x="6289190" y="1899737"/>
              <a:ext cx="723680" cy="723680"/>
              <a:chOff x="6117210" y="1647668"/>
              <a:chExt cx="788983" cy="788983"/>
            </a:xfrm>
          </p:grpSpPr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B8B5B506-B372-1B9D-E6A1-527749019C31}"/>
                  </a:ext>
                </a:extLst>
              </p:cNvPr>
              <p:cNvSpPr/>
              <p:nvPr/>
            </p:nvSpPr>
            <p:spPr>
              <a:xfrm>
                <a:off x="6117210" y="1647668"/>
                <a:ext cx="788983" cy="788983"/>
              </a:xfrm>
              <a:prstGeom prst="ellipse">
                <a:avLst/>
              </a:prstGeom>
              <a:solidFill>
                <a:srgbClr val="00B0AD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82" name="Picture 81" descr="Icon&#10;&#10;Description automatically generated">
                <a:extLst>
                  <a:ext uri="{FF2B5EF4-FFF2-40B4-BE49-F238E27FC236}">
                    <a16:creationId xmlns:a16="http://schemas.microsoft.com/office/drawing/2014/main" id="{5C168847-464B-2F62-6748-C66303E405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187851" y="1726218"/>
                <a:ext cx="647700" cy="647700"/>
              </a:xfrm>
              <a:prstGeom prst="rect">
                <a:avLst/>
              </a:prstGeom>
            </p:spPr>
          </p:pic>
        </p:grpSp>
        <p:sp>
          <p:nvSpPr>
            <p:cNvPr id="83" name="Rounded Rectangle 82">
              <a:extLst>
                <a:ext uri="{FF2B5EF4-FFF2-40B4-BE49-F238E27FC236}">
                  <a16:creationId xmlns:a16="http://schemas.microsoft.com/office/drawing/2014/main" id="{D69D1038-5E49-845B-6768-A61D398C8206}"/>
                </a:ext>
              </a:extLst>
            </p:cNvPr>
            <p:cNvSpPr/>
            <p:nvPr/>
          </p:nvSpPr>
          <p:spPr>
            <a:xfrm>
              <a:off x="1002634" y="3077307"/>
              <a:ext cx="4848888" cy="1362808"/>
            </a:xfrm>
            <a:prstGeom prst="roundRect">
              <a:avLst/>
            </a:prstGeom>
            <a:noFill/>
            <a:ln w="31750">
              <a:solidFill>
                <a:srgbClr val="AFB7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48C99ECB-3535-D36B-9C8D-159AA1F25056}"/>
                </a:ext>
              </a:extLst>
            </p:cNvPr>
            <p:cNvGrpSpPr/>
            <p:nvPr/>
          </p:nvGrpSpPr>
          <p:grpSpPr>
            <a:xfrm>
              <a:off x="628699" y="3389571"/>
              <a:ext cx="738279" cy="738279"/>
              <a:chOff x="579916" y="3122620"/>
              <a:chExt cx="788983" cy="788983"/>
            </a:xfrm>
          </p:grpSpPr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BD92458C-070C-9250-DD63-608D6B04CCAE}"/>
                  </a:ext>
                </a:extLst>
              </p:cNvPr>
              <p:cNvSpPr/>
              <p:nvPr/>
            </p:nvSpPr>
            <p:spPr>
              <a:xfrm>
                <a:off x="579916" y="3122620"/>
                <a:ext cx="788983" cy="788983"/>
              </a:xfrm>
              <a:prstGeom prst="ellipse">
                <a:avLst/>
              </a:prstGeom>
              <a:solidFill>
                <a:srgbClr val="AFB700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86" name="Picture 85" descr="Icon&#10;&#10;Description automatically generated">
                <a:extLst>
                  <a:ext uri="{FF2B5EF4-FFF2-40B4-BE49-F238E27FC236}">
                    <a16:creationId xmlns:a16="http://schemas.microsoft.com/office/drawing/2014/main" id="{2FEC009A-3C94-CE34-A132-2BEB1DC8AD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37989" y="3172625"/>
                <a:ext cx="647700" cy="647700"/>
              </a:xfrm>
              <a:prstGeom prst="rect">
                <a:avLst/>
              </a:prstGeom>
            </p:spPr>
          </p:pic>
        </p:grpSp>
        <p:sp>
          <p:nvSpPr>
            <p:cNvPr id="87" name="Rounded Rectangle 86">
              <a:extLst>
                <a:ext uri="{FF2B5EF4-FFF2-40B4-BE49-F238E27FC236}">
                  <a16:creationId xmlns:a16="http://schemas.microsoft.com/office/drawing/2014/main" id="{C0873FDA-8D57-A72E-C2B8-409F6A71F546}"/>
                </a:ext>
              </a:extLst>
            </p:cNvPr>
            <p:cNvSpPr/>
            <p:nvPr/>
          </p:nvSpPr>
          <p:spPr>
            <a:xfrm>
              <a:off x="1002634" y="4595765"/>
              <a:ext cx="4848888" cy="1362808"/>
            </a:xfrm>
            <a:prstGeom prst="roundRect">
              <a:avLst/>
            </a:prstGeom>
            <a:noFill/>
            <a:ln w="31750">
              <a:solidFill>
                <a:srgbClr val="EA54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2810FCDE-7534-DFEB-5F6F-BD09D247FF4C}"/>
                </a:ext>
              </a:extLst>
            </p:cNvPr>
            <p:cNvGrpSpPr/>
            <p:nvPr/>
          </p:nvGrpSpPr>
          <p:grpSpPr>
            <a:xfrm>
              <a:off x="653248" y="4910640"/>
              <a:ext cx="738280" cy="738280"/>
              <a:chOff x="579916" y="4645686"/>
              <a:chExt cx="788983" cy="788983"/>
            </a:xfrm>
          </p:grpSpPr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F8642D96-6D33-2F41-1B5E-2BEEEF026063}"/>
                  </a:ext>
                </a:extLst>
              </p:cNvPr>
              <p:cNvSpPr/>
              <p:nvPr/>
            </p:nvSpPr>
            <p:spPr>
              <a:xfrm>
                <a:off x="579916" y="4645686"/>
                <a:ext cx="788983" cy="788983"/>
              </a:xfrm>
              <a:prstGeom prst="ellipse">
                <a:avLst/>
              </a:prstGeom>
              <a:solidFill>
                <a:srgbClr val="EA5472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90" name="Picture 89" descr="Icon&#10;&#10;Description automatically generated">
                <a:extLst>
                  <a:ext uri="{FF2B5EF4-FFF2-40B4-BE49-F238E27FC236}">
                    <a16:creationId xmlns:a16="http://schemas.microsoft.com/office/drawing/2014/main" id="{1B07C7AE-83EB-2C57-5ED9-063E2C01FF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37989" y="4710929"/>
                <a:ext cx="647700" cy="647700"/>
              </a:xfrm>
              <a:prstGeom prst="rect">
                <a:avLst/>
              </a:prstGeom>
            </p:spPr>
          </p:pic>
        </p:grpSp>
        <p:sp>
          <p:nvSpPr>
            <p:cNvPr id="91" name="Rounded Rectangle 90">
              <a:extLst>
                <a:ext uri="{FF2B5EF4-FFF2-40B4-BE49-F238E27FC236}">
                  <a16:creationId xmlns:a16="http://schemas.microsoft.com/office/drawing/2014/main" id="{3F293D88-2EBE-C182-ACA0-7F1D5A86FB93}"/>
                </a:ext>
              </a:extLst>
            </p:cNvPr>
            <p:cNvSpPr/>
            <p:nvPr/>
          </p:nvSpPr>
          <p:spPr>
            <a:xfrm>
              <a:off x="6653534" y="3075580"/>
              <a:ext cx="4850323" cy="1362808"/>
            </a:xfrm>
            <a:prstGeom prst="roundRect">
              <a:avLst/>
            </a:prstGeom>
            <a:noFill/>
            <a:ln w="31750">
              <a:solidFill>
                <a:srgbClr val="00B2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96726222-3D85-3176-72AC-FCD1226C6864}"/>
                </a:ext>
              </a:extLst>
            </p:cNvPr>
            <p:cNvGrpSpPr/>
            <p:nvPr/>
          </p:nvGrpSpPr>
          <p:grpSpPr>
            <a:xfrm>
              <a:off x="6304927" y="3388062"/>
              <a:ext cx="726388" cy="726388"/>
              <a:chOff x="6129121" y="3125633"/>
              <a:chExt cx="788983" cy="788983"/>
            </a:xfrm>
          </p:grpSpPr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C836D731-1B16-E0E5-02D5-9FECC76C92AA}"/>
                  </a:ext>
                </a:extLst>
              </p:cNvPr>
              <p:cNvSpPr/>
              <p:nvPr/>
            </p:nvSpPr>
            <p:spPr>
              <a:xfrm>
                <a:off x="6129121" y="3125633"/>
                <a:ext cx="788983" cy="788983"/>
              </a:xfrm>
              <a:prstGeom prst="ellipse">
                <a:avLst/>
              </a:prstGeom>
              <a:solidFill>
                <a:srgbClr val="00AFD7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94" name="Picture 93" descr="A picture containing drawing, light&#10;&#10;Description automatically generated">
                <a:extLst>
                  <a:ext uri="{FF2B5EF4-FFF2-40B4-BE49-F238E27FC236}">
                    <a16:creationId xmlns:a16="http://schemas.microsoft.com/office/drawing/2014/main" id="{88622FF8-76EC-9706-470C-FB1EEF75DF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213518" y="3184348"/>
                <a:ext cx="647700" cy="647700"/>
              </a:xfrm>
              <a:prstGeom prst="rect">
                <a:avLst/>
              </a:prstGeom>
            </p:spPr>
          </p:pic>
        </p:grpSp>
        <p:sp>
          <p:nvSpPr>
            <p:cNvPr id="95" name="Rounded Rectangle 94">
              <a:extLst>
                <a:ext uri="{FF2B5EF4-FFF2-40B4-BE49-F238E27FC236}">
                  <a16:creationId xmlns:a16="http://schemas.microsoft.com/office/drawing/2014/main" id="{7D40F2E9-A87E-F47A-B067-86912883FE8A}"/>
                </a:ext>
              </a:extLst>
            </p:cNvPr>
            <p:cNvSpPr/>
            <p:nvPr/>
          </p:nvSpPr>
          <p:spPr>
            <a:xfrm>
              <a:off x="6653534" y="4596445"/>
              <a:ext cx="4850323" cy="1362808"/>
            </a:xfrm>
            <a:prstGeom prst="roundRect">
              <a:avLst/>
            </a:prstGeom>
            <a:noFill/>
            <a:ln w="3175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5BBB76D5-A0C4-1A0D-8AD6-D0B66DBC49FB}"/>
                </a:ext>
              </a:extLst>
            </p:cNvPr>
            <p:cNvGrpSpPr/>
            <p:nvPr/>
          </p:nvGrpSpPr>
          <p:grpSpPr>
            <a:xfrm>
              <a:off x="6326328" y="4908709"/>
              <a:ext cx="738279" cy="738279"/>
              <a:chOff x="6132861" y="4643883"/>
              <a:chExt cx="788983" cy="788983"/>
            </a:xfrm>
          </p:grpSpPr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id="{C6053BE1-1D85-A967-4D0C-4CDB56835AC9}"/>
                  </a:ext>
                </a:extLst>
              </p:cNvPr>
              <p:cNvSpPr/>
              <p:nvPr/>
            </p:nvSpPr>
            <p:spPr>
              <a:xfrm>
                <a:off x="6132861" y="4643883"/>
                <a:ext cx="788983" cy="788983"/>
              </a:xfrm>
              <a:prstGeom prst="ellipse">
                <a:avLst/>
              </a:prstGeom>
              <a:solidFill>
                <a:srgbClr val="6AB651"/>
              </a:solidFill>
              <a:ln w="25400" cap="flat">
                <a:noFill/>
                <a:prstDash val="solid"/>
                <a:round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GB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98" name="Picture 97" descr="Icon&#10;&#10;Description automatically generated">
                <a:extLst>
                  <a:ext uri="{FF2B5EF4-FFF2-40B4-BE49-F238E27FC236}">
                    <a16:creationId xmlns:a16="http://schemas.microsoft.com/office/drawing/2014/main" id="{859AE9E0-2E99-ED41-B58A-5F2CFAAD6D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203502" y="4725165"/>
                <a:ext cx="647700" cy="647700"/>
              </a:xfrm>
              <a:prstGeom prst="rect">
                <a:avLst/>
              </a:prstGeom>
            </p:spPr>
          </p:pic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3D1AA1A-743C-4A85-5A35-682E1294E005}"/>
              </a:ext>
            </a:extLst>
          </p:cNvPr>
          <p:cNvSpPr txBox="1"/>
          <p:nvPr/>
        </p:nvSpPr>
        <p:spPr>
          <a:xfrm>
            <a:off x="1183228" y="1306326"/>
            <a:ext cx="4413314" cy="665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The Sport and Physical Activity sector is made up by </a:t>
            </a:r>
            <a:br>
              <a:rPr lang="en-US" sz="1200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</a:br>
            <a:r>
              <a:rPr lang="en-US" sz="1200" b="1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6 core industries </a:t>
            </a:r>
            <a:r>
              <a:rPr lang="en-US" sz="1200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and supported by training, education and development and sector bodies.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567B72-7627-8A25-4CC4-3B0EA3FAF3BE}"/>
              </a:ext>
            </a:extLst>
          </p:cNvPr>
          <p:cNvSpPr txBox="1"/>
          <p:nvPr/>
        </p:nvSpPr>
        <p:spPr>
          <a:xfrm>
            <a:off x="6652416" y="1302113"/>
            <a:ext cx="50344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Each core industry offers different services and products for participants with the common goal of helping people lead active and healthy lives.</a:t>
            </a:r>
            <a:endParaRPr lang="en-GB" sz="1200">
              <a:solidFill>
                <a:srgbClr val="12326E"/>
              </a:solidFill>
              <a:latin typeface="Poppins" panose="00000500000000000000" pitchFamily="50" charset="0"/>
              <a:cs typeface="Poppi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814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FCDEF20-620C-F741-2A6A-2E42DE29E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75640"/>
            <a:ext cx="5560080" cy="37067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58C56CA-A7C0-1C04-4E95-B913D9E049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3" r="26041"/>
          <a:stretch>
            <a:fillRect/>
          </a:stretch>
        </p:blipFill>
        <p:spPr>
          <a:xfrm>
            <a:off x="0" y="0"/>
            <a:ext cx="54732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536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F7C90-4BAB-F08D-7A61-17DBF00F5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24EAB2C-183A-8FDE-F546-20D5B1C3CF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63" b="2941"/>
          <a:stretch>
            <a:fillRect/>
          </a:stretch>
        </p:blipFill>
        <p:spPr>
          <a:xfrm>
            <a:off x="6096000" y="1553686"/>
            <a:ext cx="5569187" cy="35977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834C550-B854-B8A8-1F63-B027124AA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6" r="7812"/>
          <a:stretch>
            <a:fillRect/>
          </a:stretch>
        </p:blipFill>
        <p:spPr>
          <a:xfrm>
            <a:off x="0" y="1081"/>
            <a:ext cx="5473296" cy="685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60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D1D74-D3F1-BF8E-F817-E7BE37830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C2B973-B0F5-F201-F470-49FA938297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63" b="1716"/>
          <a:stretch>
            <a:fillRect/>
          </a:stretch>
        </p:blipFill>
        <p:spPr>
          <a:xfrm>
            <a:off x="6096001" y="1553686"/>
            <a:ext cx="5569164" cy="36431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0A6C96C-1DF5-7A62-521C-DB50E7200D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r="22700"/>
          <a:stretch>
            <a:fillRect/>
          </a:stretch>
        </p:blipFill>
        <p:spPr>
          <a:xfrm>
            <a:off x="0" y="0"/>
            <a:ext cx="54732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900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1F2A9-0217-5A4B-0331-98F2B2096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F00903-9CCB-89C1-1697-1C49EE6541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63" b="1471"/>
          <a:stretch>
            <a:fillRect/>
          </a:stretch>
        </p:blipFill>
        <p:spPr>
          <a:xfrm>
            <a:off x="6096001" y="1553686"/>
            <a:ext cx="5569164" cy="36522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1AD5FD-D22B-3DDE-A3C3-B964529642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5" r="33163"/>
          <a:stretch>
            <a:fillRect/>
          </a:stretch>
        </p:blipFill>
        <p:spPr>
          <a:xfrm>
            <a:off x="0" y="0"/>
            <a:ext cx="54732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815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5A12C-40DD-BB55-D037-53DB0AEC8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711FD77-7D2D-202E-56FE-E403062F4E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63" b="1716"/>
          <a:stretch>
            <a:fillRect/>
          </a:stretch>
        </p:blipFill>
        <p:spPr>
          <a:xfrm>
            <a:off x="6096001" y="1553686"/>
            <a:ext cx="5569164" cy="36431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9102BB-55D9-2717-9D15-CA1A4D7C5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68" r="21316"/>
          <a:stretch>
            <a:fillRect/>
          </a:stretch>
        </p:blipFill>
        <p:spPr>
          <a:xfrm>
            <a:off x="0" y="1081"/>
            <a:ext cx="5473296" cy="685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486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009E2-080D-3AFF-1151-34D76760A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5CC327-B72A-C2C5-C1BA-BE9FFEE8B4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61" b="2174"/>
          <a:stretch>
            <a:fillRect/>
          </a:stretch>
        </p:blipFill>
        <p:spPr>
          <a:xfrm>
            <a:off x="6023992" y="1553686"/>
            <a:ext cx="5641172" cy="36731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58645A-CE0C-F9F0-34E8-0B02BB30A8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1" r="27556"/>
          <a:stretch>
            <a:fillRect/>
          </a:stretch>
        </p:blipFill>
        <p:spPr>
          <a:xfrm>
            <a:off x="0" y="-21414"/>
            <a:ext cx="5473298" cy="685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382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3FFAB03-EE29-C266-06E1-CB2583A4A6F4}"/>
              </a:ext>
            </a:extLst>
          </p:cNvPr>
          <p:cNvSpPr txBox="1"/>
          <p:nvPr/>
        </p:nvSpPr>
        <p:spPr>
          <a:xfrm>
            <a:off x="5792884" y="647854"/>
            <a:ext cx="60796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3200" b="1" i="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Career and occupation quiz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82A83D3-BE95-0EC4-6E4F-F94A920B1378}"/>
              </a:ext>
            </a:extLst>
          </p:cNvPr>
          <p:cNvGrpSpPr/>
          <p:nvPr/>
        </p:nvGrpSpPr>
        <p:grpSpPr>
          <a:xfrm>
            <a:off x="7629621" y="3020909"/>
            <a:ext cx="2670753" cy="3075804"/>
            <a:chOff x="7710887" y="3178765"/>
            <a:chExt cx="2968372" cy="347166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AA22D65-1B74-FD01-38F3-38D1FFC0FCC9}"/>
                </a:ext>
              </a:extLst>
            </p:cNvPr>
            <p:cNvGrpSpPr/>
            <p:nvPr/>
          </p:nvGrpSpPr>
          <p:grpSpPr>
            <a:xfrm>
              <a:off x="7710887" y="3178765"/>
              <a:ext cx="2968372" cy="3471668"/>
              <a:chOff x="3460138" y="2954773"/>
              <a:chExt cx="2968372" cy="3471668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50346BE-7A70-43E4-081E-5281C3D58DDB}"/>
                  </a:ext>
                </a:extLst>
              </p:cNvPr>
              <p:cNvSpPr/>
              <p:nvPr/>
            </p:nvSpPr>
            <p:spPr>
              <a:xfrm>
                <a:off x="3460138" y="2954773"/>
                <a:ext cx="2968372" cy="3471668"/>
              </a:xfrm>
              <a:prstGeom prst="rect">
                <a:avLst/>
              </a:prstGeom>
              <a:solidFill>
                <a:srgbClr val="00B2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9" name="Picture 8" descr="A qr code on a white background&#10;&#10;AI-generated content may be incorrect.">
                <a:extLst>
                  <a:ext uri="{FF2B5EF4-FFF2-40B4-BE49-F238E27FC236}">
                    <a16:creationId xmlns:a16="http://schemas.microsoft.com/office/drawing/2014/main" id="{85FE0B48-87CE-4456-CCE2-298729A780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45919" y="3150951"/>
                <a:ext cx="2350080" cy="2350080"/>
              </a:xfrm>
              <a:prstGeom prst="rect">
                <a:avLst/>
              </a:prstGeom>
            </p:spPr>
          </p:pic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064CAF2-42A6-272A-8CA7-732FFAD527F6}"/>
                </a:ext>
              </a:extLst>
            </p:cNvPr>
            <p:cNvSpPr txBox="1"/>
            <p:nvPr/>
          </p:nvSpPr>
          <p:spPr>
            <a:xfrm>
              <a:off x="7795472" y="5921201"/>
              <a:ext cx="2731302" cy="521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www.careers.cimspa.co.uk/your-career/quiz/</a:t>
              </a:r>
              <a:endParaRPr lang="en-GB" sz="1200" b="1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pic>
        <p:nvPicPr>
          <p:cNvPr id="3" name="Picture 2" descr="A person with prosthetic leg running on a track&#10;&#10;AI-generated content may be incorrect.">
            <a:extLst>
              <a:ext uri="{FF2B5EF4-FFF2-40B4-BE49-F238E27FC236}">
                <a16:creationId xmlns:a16="http://schemas.microsoft.com/office/drawing/2014/main" id="{CA01B95F-BBC5-4555-ADD5-3E15569C6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1" r="27556"/>
          <a:stretch>
            <a:fillRect/>
          </a:stretch>
        </p:blipFill>
        <p:spPr>
          <a:xfrm>
            <a:off x="0" y="-21414"/>
            <a:ext cx="5473298" cy="68569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46F9F2-A1A2-F5F8-03E6-08D9EE034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95" r="8204"/>
          <a:stretch>
            <a:fillRect/>
          </a:stretch>
        </p:blipFill>
        <p:spPr>
          <a:xfrm>
            <a:off x="0" y="1081"/>
            <a:ext cx="5473298" cy="685691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C8355BA-AA2F-7AEB-FF1F-7F2B26701E1A}"/>
              </a:ext>
            </a:extLst>
          </p:cNvPr>
          <p:cNvSpPr txBox="1"/>
          <p:nvPr/>
        </p:nvSpPr>
        <p:spPr>
          <a:xfrm>
            <a:off x="5912309" y="1490984"/>
            <a:ext cx="60796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Answer questions about what you enjoy most </a:t>
            </a:r>
            <a:br>
              <a:rPr lang="en-GB" b="0" i="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</a:br>
            <a:r>
              <a:rPr lang="en-GB" b="0" i="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and get instant results on which careers and occupations in the sport and physical activity sector might be best for you. </a:t>
            </a:r>
            <a:endParaRPr lang="en-GB" sz="2000">
              <a:solidFill>
                <a:srgbClr val="1232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455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995DC-6BBB-C574-06CB-F385B5D87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8B5CBA-A0CE-34E4-EF80-F7AC06EC3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69"/>
          <a:stretch>
            <a:fillRect/>
          </a:stretch>
        </p:blipFill>
        <p:spPr>
          <a:xfrm flipH="1">
            <a:off x="4799856" y="539"/>
            <a:ext cx="7392144" cy="685691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48181CE-C598-073B-F389-48BD50648723}"/>
              </a:ext>
            </a:extLst>
          </p:cNvPr>
          <p:cNvSpPr/>
          <p:nvPr/>
        </p:nvSpPr>
        <p:spPr>
          <a:xfrm>
            <a:off x="0" y="-3875"/>
            <a:ext cx="6824286" cy="6861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F72FFA03-6B5D-6B80-9875-8DF4B77C5767}"/>
              </a:ext>
            </a:extLst>
          </p:cNvPr>
          <p:cNvSpPr txBox="1"/>
          <p:nvPr/>
        </p:nvSpPr>
        <p:spPr>
          <a:xfrm>
            <a:off x="767408" y="2644169"/>
            <a:ext cx="5040560" cy="156966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Which </a:t>
            </a:r>
            <a:r>
              <a:rPr lang="en-GB" sz="3200" b="1">
                <a:solidFill>
                  <a:srgbClr val="EA5472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career</a:t>
            </a:r>
            <a:r>
              <a:rPr lang="en-GB" sz="3200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 has interested or surprised you the most, and why?</a:t>
            </a:r>
            <a:endParaRPr lang="en-US" sz="3200" b="1">
              <a:solidFill>
                <a:srgbClr val="12326E"/>
              </a:solidFill>
              <a:latin typeface="Poppins" panose="00000500000000000000" pitchFamily="50" charset="0"/>
              <a:cs typeface="Poppins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493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36C0C-F562-131F-5EC6-C60B81609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44A9CF7-2F8A-0C7C-26B8-2CA0DE971EDF}"/>
              </a:ext>
            </a:extLst>
          </p:cNvPr>
          <p:cNvSpPr/>
          <p:nvPr/>
        </p:nvSpPr>
        <p:spPr>
          <a:xfrm>
            <a:off x="571851" y="1986817"/>
            <a:ext cx="5877684" cy="1133937"/>
          </a:xfrm>
          <a:prstGeom prst="rect">
            <a:avLst/>
          </a:prstGeom>
          <a:solidFill>
            <a:schemeClr val="accent4">
              <a:alpha val="2958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91E83B-B7AE-1B4B-AF66-37B242E8C79E}"/>
              </a:ext>
            </a:extLst>
          </p:cNvPr>
          <p:cNvSpPr txBox="1"/>
          <p:nvPr/>
        </p:nvSpPr>
        <p:spPr>
          <a:xfrm>
            <a:off x="653243" y="2110413"/>
            <a:ext cx="5796292" cy="363561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en-US" b="1" i="0" u="none" strike="noStrike" dirty="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The Careers Hub offers resources for anyone interested in pursuing or developing their career in the sport and physical activity sector.</a:t>
            </a:r>
          </a:p>
          <a:p>
            <a:pPr>
              <a:lnSpc>
                <a:spcPct val="150000"/>
              </a:lnSpc>
              <a:buNone/>
            </a:pPr>
            <a:endParaRPr lang="en-US" b="0" i="0" u="none" strike="noStrike" dirty="0">
              <a:solidFill>
                <a:srgbClr val="12326E"/>
              </a:solidFill>
              <a:effectLst/>
              <a:latin typeface="Poppins" panose="00000500000000000000" pitchFamily="50" charset="0"/>
            </a:endParaRPr>
          </a:p>
          <a:p>
            <a:r>
              <a:rPr lang="en-US" b="0" i="0" u="none" strike="noStrike" dirty="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We highlight the diverse and rewarding opportunities available and support individuals </a:t>
            </a:r>
            <a:br>
              <a:rPr lang="en-US" b="0" i="0" u="none" strike="noStrike" spc="-100" dirty="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</a:br>
            <a:r>
              <a:rPr lang="en-US" b="0" i="0" u="none" strike="noStrike" dirty="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from all backgrounds in entering an exciting </a:t>
            </a:r>
            <a:br>
              <a:rPr lang="en-US" b="0" i="0" u="none" strike="noStrike" dirty="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</a:br>
            <a:r>
              <a:rPr lang="en-US" b="0" i="0" u="none" strike="noStrike" dirty="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and dynamic industry that plays a crucial role </a:t>
            </a:r>
            <a:br>
              <a:rPr lang="en-US" b="0" i="0" u="none" strike="noStrike" dirty="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</a:br>
            <a:r>
              <a:rPr lang="en-US" b="0" i="0" u="none" strike="noStrike" dirty="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in promoting health, well-being, and community</a:t>
            </a:r>
            <a:r>
              <a:rPr lang="en-US" b="0" i="0" u="none" strike="noStrike" spc="-100" dirty="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 </a:t>
            </a:r>
            <a:r>
              <a:rPr lang="en-US" b="0" i="0" u="none" strike="noStrike" dirty="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engagement across the UK.</a:t>
            </a:r>
          </a:p>
          <a:p>
            <a:pPr>
              <a:lnSpc>
                <a:spcPct val="150000"/>
              </a:lnSpc>
            </a:pPr>
            <a:endParaRPr lang="en-US" sz="1100" dirty="0">
              <a:solidFill>
                <a:srgbClr val="12326E"/>
              </a:solidFill>
              <a:latin typeface="Poppins" panose="00000500000000000000" pitchFamily="50" charset="0"/>
              <a:cs typeface="Poppins"/>
            </a:endParaRPr>
          </a:p>
          <a:p>
            <a:pPr>
              <a:lnSpc>
                <a:spcPct val="150000"/>
              </a:lnSpc>
            </a:pPr>
            <a:r>
              <a:rPr lang="en-US" b="0" i="0" u="none" strike="noStrike" dirty="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Visit: </a:t>
            </a:r>
            <a:r>
              <a:rPr lang="en-GB" b="0" i="0" u="none" strike="noStrike" dirty="0">
                <a:solidFill>
                  <a:srgbClr val="12326E"/>
                </a:solidFill>
                <a:effectLst/>
                <a:latin typeface="Poppins" panose="00000500000000000000" pitchFamily="50" charset="0"/>
                <a:hlinkClick r:id="rId2"/>
              </a:rPr>
              <a:t>www.careers.cimspa.co.uk</a:t>
            </a:r>
            <a:r>
              <a:rPr lang="en-GB" b="0" i="0" u="none" strike="noStrike" dirty="0">
                <a:solidFill>
                  <a:srgbClr val="12326E"/>
                </a:solidFill>
                <a:effectLst/>
                <a:latin typeface="Poppins" panose="00000500000000000000" pitchFamily="50" charset="0"/>
              </a:rPr>
              <a:t> </a:t>
            </a:r>
            <a:endParaRPr lang="en-US" b="0" i="0" u="none" strike="noStrike" dirty="0">
              <a:solidFill>
                <a:srgbClr val="12326E"/>
              </a:solidFill>
              <a:effectLst/>
              <a:latin typeface="Poppins" panose="00000500000000000000" pitchFamily="50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130086-5DF0-8B10-C19B-11C83869A542}"/>
              </a:ext>
            </a:extLst>
          </p:cNvPr>
          <p:cNvSpPr>
            <a:spLocks noGrp="1"/>
          </p:cNvSpPr>
          <p:nvPr/>
        </p:nvSpPr>
        <p:spPr>
          <a:xfrm>
            <a:off x="571851" y="635541"/>
            <a:ext cx="5633508" cy="106996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>
              <a:lnSpc>
                <a:spcPct val="90000"/>
              </a:lnSpc>
              <a:defRPr sz="5000" b="1" i="0" spc="-55">
                <a:solidFill>
                  <a:srgbClr val="12316D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GB" sz="3600" dirty="0">
                <a:solidFill>
                  <a:srgbClr val="12326E"/>
                </a:solidFill>
                <a:latin typeface="Poppins" panose="00000500000000000000" pitchFamily="50" charset="0"/>
                <a:cs typeface="Poppins" panose="00000500000000000000" pitchFamily="50" charset="0"/>
              </a:rPr>
              <a:t>Careers Hub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3B39CA9-E5EC-5821-625F-B549D6570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818" y="1563995"/>
            <a:ext cx="4688272" cy="459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76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2326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12A0DB-E9A5-72A1-8C29-7902C47B2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4">
            <a:extLst>
              <a:ext uri="{FF2B5EF4-FFF2-40B4-BE49-F238E27FC236}">
                <a16:creationId xmlns:a16="http://schemas.microsoft.com/office/drawing/2014/main" id="{150864C6-A1DF-2D13-01CA-C2836008E478}"/>
              </a:ext>
            </a:extLst>
          </p:cNvPr>
          <p:cNvSpPr txBox="1">
            <a:spLocks/>
          </p:cNvSpPr>
          <p:nvPr/>
        </p:nvSpPr>
        <p:spPr>
          <a:xfrm>
            <a:off x="987739" y="3557841"/>
            <a:ext cx="5638164" cy="86716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55600" indent="-342900">
              <a:spcBef>
                <a:spcPts val="12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400" kern="1200" spc="-7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715963" indent="-357188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lang="en-GB" sz="2000" kern="1200" spc="-8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1074738" indent="-358775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lang="en-GB" sz="1800" kern="1200" spc="-8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433513" indent="-358775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lang="en-GB" sz="1600" kern="1200" spc="-8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1790700" indent="-357188"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lang="en-GB" sz="1400" kern="1200" spc="-8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12326E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rgbClr val="EA5472"/>
              </a:solidFill>
              <a:effectLst/>
              <a:uLnTx/>
              <a:uFillTx/>
              <a:latin typeface="Poppins"/>
              <a:ea typeface="+mn-ea"/>
              <a:cs typeface="Poppi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BE33E3-E8F8-AA03-A326-043D9120D1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74" y="983597"/>
            <a:ext cx="7225356" cy="7295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BD7D1C7-69B2-D556-7BF5-E2CCCEA6AD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508" y="2039055"/>
            <a:ext cx="9807047" cy="269800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C188248-DB5B-FD82-7E81-0FADBBCD7F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773" y="5122017"/>
            <a:ext cx="9203873" cy="89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533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232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9B706A4F-1BB2-A9BA-BEF8-B86455CE6D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9089" y="2034602"/>
            <a:ext cx="4034539" cy="99575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76CF1E2-6A3C-D95F-E976-594FF4C40CC3}"/>
              </a:ext>
            </a:extLst>
          </p:cNvPr>
          <p:cNvGrpSpPr/>
          <p:nvPr/>
        </p:nvGrpSpPr>
        <p:grpSpPr>
          <a:xfrm>
            <a:off x="11123821" y="6053761"/>
            <a:ext cx="318146" cy="461249"/>
            <a:chOff x="11120183" y="6056331"/>
            <a:chExt cx="318146" cy="461249"/>
          </a:xfrm>
        </p:grpSpPr>
        <p:sp>
          <p:nvSpPr>
            <p:cNvPr id="12" name="bk object 17">
              <a:extLst>
                <a:ext uri="{FF2B5EF4-FFF2-40B4-BE49-F238E27FC236}">
                  <a16:creationId xmlns:a16="http://schemas.microsoft.com/office/drawing/2014/main" id="{D52E1BF9-3EBA-A62B-9C11-829A1FBCDD7F}"/>
                </a:ext>
              </a:extLst>
            </p:cNvPr>
            <p:cNvSpPr/>
            <p:nvPr/>
          </p:nvSpPr>
          <p:spPr>
            <a:xfrm>
              <a:off x="11210785" y="6056331"/>
              <a:ext cx="137160" cy="45085"/>
            </a:xfrm>
            <a:custGeom>
              <a:avLst/>
              <a:gdLst/>
              <a:ahLst/>
              <a:cxnLst/>
              <a:rect l="l" t="t" r="r" b="b"/>
              <a:pathLst>
                <a:path w="137159" h="45085">
                  <a:moveTo>
                    <a:pt x="18097" y="5588"/>
                  </a:moveTo>
                  <a:lnTo>
                    <a:pt x="11595" y="7124"/>
                  </a:lnTo>
                  <a:lnTo>
                    <a:pt x="5549" y="8991"/>
                  </a:lnTo>
                  <a:lnTo>
                    <a:pt x="0" y="11074"/>
                  </a:lnTo>
                  <a:lnTo>
                    <a:pt x="23329" y="44602"/>
                  </a:lnTo>
                  <a:lnTo>
                    <a:pt x="56642" y="38303"/>
                  </a:lnTo>
                  <a:lnTo>
                    <a:pt x="62280" y="37807"/>
                  </a:lnTo>
                  <a:lnTo>
                    <a:pt x="118255" y="37807"/>
                  </a:lnTo>
                  <a:lnTo>
                    <a:pt x="128486" y="23113"/>
                  </a:lnTo>
                  <a:lnTo>
                    <a:pt x="41534" y="23113"/>
                  </a:lnTo>
                  <a:lnTo>
                    <a:pt x="34401" y="21778"/>
                  </a:lnTo>
                  <a:lnTo>
                    <a:pt x="29634" y="18746"/>
                  </a:lnTo>
                  <a:lnTo>
                    <a:pt x="25336" y="14020"/>
                  </a:lnTo>
                  <a:lnTo>
                    <a:pt x="18097" y="5588"/>
                  </a:lnTo>
                  <a:close/>
                </a:path>
                <a:path w="137159" h="45085">
                  <a:moveTo>
                    <a:pt x="118255" y="37807"/>
                  </a:moveTo>
                  <a:lnTo>
                    <a:pt x="74587" y="37807"/>
                  </a:lnTo>
                  <a:lnTo>
                    <a:pt x="80213" y="38303"/>
                  </a:lnTo>
                  <a:lnTo>
                    <a:pt x="113525" y="44602"/>
                  </a:lnTo>
                  <a:lnTo>
                    <a:pt x="118255" y="37807"/>
                  </a:lnTo>
                  <a:close/>
                </a:path>
                <a:path w="137159" h="45085">
                  <a:moveTo>
                    <a:pt x="74587" y="37807"/>
                  </a:moveTo>
                  <a:lnTo>
                    <a:pt x="62280" y="37807"/>
                  </a:lnTo>
                  <a:lnTo>
                    <a:pt x="67906" y="37820"/>
                  </a:lnTo>
                  <a:lnTo>
                    <a:pt x="74587" y="37807"/>
                  </a:lnTo>
                  <a:close/>
                </a:path>
                <a:path w="137159" h="45085">
                  <a:moveTo>
                    <a:pt x="68732" y="0"/>
                  </a:moveTo>
                  <a:lnTo>
                    <a:pt x="63563" y="12"/>
                  </a:lnTo>
                  <a:lnTo>
                    <a:pt x="59118" y="190"/>
                  </a:lnTo>
                  <a:lnTo>
                    <a:pt x="54711" y="431"/>
                  </a:lnTo>
                  <a:lnTo>
                    <a:pt x="52933" y="22745"/>
                  </a:lnTo>
                  <a:lnTo>
                    <a:pt x="41534" y="23113"/>
                  </a:lnTo>
                  <a:lnTo>
                    <a:pt x="95322" y="23113"/>
                  </a:lnTo>
                  <a:lnTo>
                    <a:pt x="83921" y="22745"/>
                  </a:lnTo>
                  <a:lnTo>
                    <a:pt x="82130" y="431"/>
                  </a:lnTo>
                  <a:lnTo>
                    <a:pt x="77749" y="190"/>
                  </a:lnTo>
                  <a:lnTo>
                    <a:pt x="73279" y="12"/>
                  </a:lnTo>
                  <a:lnTo>
                    <a:pt x="68732" y="0"/>
                  </a:lnTo>
                  <a:close/>
                </a:path>
                <a:path w="137159" h="45085">
                  <a:moveTo>
                    <a:pt x="118757" y="5588"/>
                  </a:moveTo>
                  <a:lnTo>
                    <a:pt x="111531" y="14020"/>
                  </a:lnTo>
                  <a:lnTo>
                    <a:pt x="107231" y="18746"/>
                  </a:lnTo>
                  <a:lnTo>
                    <a:pt x="102460" y="21778"/>
                  </a:lnTo>
                  <a:lnTo>
                    <a:pt x="95322" y="23113"/>
                  </a:lnTo>
                  <a:lnTo>
                    <a:pt x="128486" y="23113"/>
                  </a:lnTo>
                  <a:lnTo>
                    <a:pt x="136867" y="11074"/>
                  </a:lnTo>
                  <a:lnTo>
                    <a:pt x="131305" y="8991"/>
                  </a:lnTo>
                  <a:lnTo>
                    <a:pt x="125272" y="7124"/>
                  </a:lnTo>
                  <a:lnTo>
                    <a:pt x="118757" y="558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k object 18">
              <a:extLst>
                <a:ext uri="{FF2B5EF4-FFF2-40B4-BE49-F238E27FC236}">
                  <a16:creationId xmlns:a16="http://schemas.microsoft.com/office/drawing/2014/main" id="{3FFDE1C3-E0D2-6C6B-D4FB-74C01C3CA71B}"/>
                </a:ext>
              </a:extLst>
            </p:cNvPr>
            <p:cNvSpPr/>
            <p:nvPr/>
          </p:nvSpPr>
          <p:spPr>
            <a:xfrm>
              <a:off x="11120194" y="6082220"/>
              <a:ext cx="318135" cy="233679"/>
            </a:xfrm>
            <a:custGeom>
              <a:avLst/>
              <a:gdLst/>
              <a:ahLst/>
              <a:cxnLst/>
              <a:rect l="l" t="t" r="r" b="b"/>
              <a:pathLst>
                <a:path w="318134" h="233679">
                  <a:moveTo>
                    <a:pt x="318058" y="73698"/>
                  </a:moveTo>
                  <a:lnTo>
                    <a:pt x="276898" y="73698"/>
                  </a:lnTo>
                  <a:lnTo>
                    <a:pt x="277310" y="73939"/>
                  </a:lnTo>
                  <a:lnTo>
                    <a:pt x="277418" y="209943"/>
                  </a:lnTo>
                  <a:lnTo>
                    <a:pt x="277596" y="210286"/>
                  </a:lnTo>
                  <a:lnTo>
                    <a:pt x="317207" y="233133"/>
                  </a:lnTo>
                  <a:lnTo>
                    <a:pt x="318058" y="232651"/>
                  </a:lnTo>
                  <a:lnTo>
                    <a:pt x="318058" y="73698"/>
                  </a:lnTo>
                  <a:close/>
                </a:path>
                <a:path w="318134" h="233679">
                  <a:moveTo>
                    <a:pt x="3543" y="0"/>
                  </a:moveTo>
                  <a:lnTo>
                    <a:pt x="888" y="888"/>
                  </a:lnTo>
                  <a:lnTo>
                    <a:pt x="0" y="2120"/>
                  </a:lnTo>
                  <a:lnTo>
                    <a:pt x="84" y="28746"/>
                  </a:lnTo>
                  <a:lnTo>
                    <a:pt x="24177" y="62367"/>
                  </a:lnTo>
                  <a:lnTo>
                    <a:pt x="155625" y="139890"/>
                  </a:lnTo>
                  <a:lnTo>
                    <a:pt x="158940" y="140868"/>
                  </a:lnTo>
                  <a:lnTo>
                    <a:pt x="160248" y="140804"/>
                  </a:lnTo>
                  <a:lnTo>
                    <a:pt x="161239" y="140538"/>
                  </a:lnTo>
                  <a:lnTo>
                    <a:pt x="162420" y="139890"/>
                  </a:lnTo>
                  <a:lnTo>
                    <a:pt x="268135" y="78827"/>
                  </a:lnTo>
                  <a:lnTo>
                    <a:pt x="276453" y="73939"/>
                  </a:lnTo>
                  <a:lnTo>
                    <a:pt x="276898" y="73698"/>
                  </a:lnTo>
                  <a:lnTo>
                    <a:pt x="318058" y="73698"/>
                  </a:lnTo>
                  <a:lnTo>
                    <a:pt x="318058" y="40560"/>
                  </a:lnTo>
                  <a:lnTo>
                    <a:pt x="81868" y="40560"/>
                  </a:lnTo>
                  <a:lnTo>
                    <a:pt x="73128" y="40191"/>
                  </a:lnTo>
                  <a:lnTo>
                    <a:pt x="23746" y="19943"/>
                  </a:lnTo>
                  <a:lnTo>
                    <a:pt x="5003" y="457"/>
                  </a:lnTo>
                  <a:lnTo>
                    <a:pt x="3543" y="0"/>
                  </a:lnTo>
                  <a:close/>
                </a:path>
                <a:path w="318134" h="233679">
                  <a:moveTo>
                    <a:pt x="153060" y="30162"/>
                  </a:moveTo>
                  <a:lnTo>
                    <a:pt x="147370" y="30657"/>
                  </a:lnTo>
                  <a:lnTo>
                    <a:pt x="106730" y="38341"/>
                  </a:lnTo>
                  <a:lnTo>
                    <a:pt x="93112" y="40096"/>
                  </a:lnTo>
                  <a:lnTo>
                    <a:pt x="81868" y="40560"/>
                  </a:lnTo>
                  <a:lnTo>
                    <a:pt x="236161" y="40560"/>
                  </a:lnTo>
                  <a:lnTo>
                    <a:pt x="224924" y="40096"/>
                  </a:lnTo>
                  <a:lnTo>
                    <a:pt x="211315" y="38341"/>
                  </a:lnTo>
                  <a:lnTo>
                    <a:pt x="170662" y="30657"/>
                  </a:lnTo>
                  <a:lnTo>
                    <a:pt x="165264" y="30187"/>
                  </a:lnTo>
                  <a:lnTo>
                    <a:pt x="153060" y="30162"/>
                  </a:lnTo>
                  <a:close/>
                </a:path>
                <a:path w="318134" h="233679">
                  <a:moveTo>
                    <a:pt x="314490" y="0"/>
                  </a:moveTo>
                  <a:lnTo>
                    <a:pt x="313016" y="457"/>
                  </a:lnTo>
                  <a:lnTo>
                    <a:pt x="312191" y="1574"/>
                  </a:lnTo>
                  <a:lnTo>
                    <a:pt x="306082" y="8978"/>
                  </a:lnTo>
                  <a:lnTo>
                    <a:pt x="266454" y="35282"/>
                  </a:lnTo>
                  <a:lnTo>
                    <a:pt x="236161" y="40560"/>
                  </a:lnTo>
                  <a:lnTo>
                    <a:pt x="318058" y="40560"/>
                  </a:lnTo>
                  <a:lnTo>
                    <a:pt x="318033" y="2120"/>
                  </a:lnTo>
                  <a:lnTo>
                    <a:pt x="317144" y="888"/>
                  </a:lnTo>
                  <a:lnTo>
                    <a:pt x="314490" y="0"/>
                  </a:lnTo>
                  <a:close/>
                </a:path>
                <a:path w="318134" h="233679">
                  <a:moveTo>
                    <a:pt x="164972" y="30162"/>
                  </a:moveTo>
                  <a:lnTo>
                    <a:pt x="159296" y="30187"/>
                  </a:lnTo>
                  <a:lnTo>
                    <a:pt x="165264" y="30187"/>
                  </a:lnTo>
                  <a:lnTo>
                    <a:pt x="164972" y="30162"/>
                  </a:lnTo>
                  <a:close/>
                </a:path>
                <a:path w="318134" h="233679">
                  <a:moveTo>
                    <a:pt x="318058" y="13385"/>
                  </a:move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k object 19">
              <a:extLst>
                <a:ext uri="{FF2B5EF4-FFF2-40B4-BE49-F238E27FC236}">
                  <a16:creationId xmlns:a16="http://schemas.microsoft.com/office/drawing/2014/main" id="{A67133B5-10F6-3A2B-E78F-EEDD6AE36463}"/>
                </a:ext>
              </a:extLst>
            </p:cNvPr>
            <p:cNvSpPr/>
            <p:nvPr/>
          </p:nvSpPr>
          <p:spPr>
            <a:xfrm>
              <a:off x="11120183" y="6175635"/>
              <a:ext cx="318135" cy="238760"/>
            </a:xfrm>
            <a:custGeom>
              <a:avLst/>
              <a:gdLst/>
              <a:ahLst/>
              <a:cxnLst/>
              <a:rect l="l" t="t" r="r" b="b"/>
              <a:pathLst>
                <a:path w="318134" h="238760">
                  <a:moveTo>
                    <a:pt x="1689" y="0"/>
                  </a:moveTo>
                  <a:lnTo>
                    <a:pt x="0" y="635"/>
                  </a:lnTo>
                  <a:lnTo>
                    <a:pt x="0" y="27774"/>
                  </a:lnTo>
                  <a:lnTo>
                    <a:pt x="190" y="29756"/>
                  </a:lnTo>
                  <a:lnTo>
                    <a:pt x="876" y="37795"/>
                  </a:lnTo>
                  <a:lnTo>
                    <a:pt x="3327" y="45478"/>
                  </a:lnTo>
                  <a:lnTo>
                    <a:pt x="7302" y="52298"/>
                  </a:lnTo>
                  <a:lnTo>
                    <a:pt x="8902" y="55118"/>
                  </a:lnTo>
                  <a:lnTo>
                    <a:pt x="10858" y="57937"/>
                  </a:lnTo>
                  <a:lnTo>
                    <a:pt x="17398" y="65278"/>
                  </a:lnTo>
                  <a:lnTo>
                    <a:pt x="21856" y="68961"/>
                  </a:lnTo>
                  <a:lnTo>
                    <a:pt x="315506" y="238417"/>
                  </a:lnTo>
                  <a:lnTo>
                    <a:pt x="316242" y="238112"/>
                  </a:lnTo>
                  <a:lnTo>
                    <a:pt x="317118" y="234645"/>
                  </a:lnTo>
                  <a:lnTo>
                    <a:pt x="317626" y="231736"/>
                  </a:lnTo>
                  <a:lnTo>
                    <a:pt x="317868" y="228777"/>
                  </a:lnTo>
                  <a:lnTo>
                    <a:pt x="318071" y="226809"/>
                  </a:lnTo>
                  <a:lnTo>
                    <a:pt x="318071" y="188683"/>
                  </a:lnTo>
                  <a:lnTo>
                    <a:pt x="317880" y="188353"/>
                  </a:lnTo>
                  <a:lnTo>
                    <a:pt x="66979" y="43561"/>
                  </a:lnTo>
                  <a:lnTo>
                    <a:pt x="54838" y="36677"/>
                  </a:lnTo>
                  <a:lnTo>
                    <a:pt x="42684" y="29578"/>
                  </a:lnTo>
                  <a:lnTo>
                    <a:pt x="32891" y="23602"/>
                  </a:lnTo>
                  <a:lnTo>
                    <a:pt x="21545" y="16208"/>
                  </a:lnTo>
                  <a:lnTo>
                    <a:pt x="10752" y="8361"/>
                  </a:lnTo>
                  <a:lnTo>
                    <a:pt x="2616" y="1028"/>
                  </a:lnTo>
                  <a:lnTo>
                    <a:pt x="1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k object 20">
              <a:extLst>
                <a:ext uri="{FF2B5EF4-FFF2-40B4-BE49-F238E27FC236}">
                  <a16:creationId xmlns:a16="http://schemas.microsoft.com/office/drawing/2014/main" id="{CF4A241B-FCF2-5979-39D5-0877E45CFA9A}"/>
                </a:ext>
              </a:extLst>
            </p:cNvPr>
            <p:cNvSpPr/>
            <p:nvPr/>
          </p:nvSpPr>
          <p:spPr>
            <a:xfrm>
              <a:off x="11120183" y="6275151"/>
              <a:ext cx="289560" cy="198120"/>
            </a:xfrm>
            <a:custGeom>
              <a:avLst/>
              <a:gdLst/>
              <a:ahLst/>
              <a:cxnLst/>
              <a:rect l="l" t="t" r="r" b="b"/>
              <a:pathLst>
                <a:path w="289559" h="198120">
                  <a:moveTo>
                    <a:pt x="1689" y="0"/>
                  </a:moveTo>
                  <a:lnTo>
                    <a:pt x="0" y="634"/>
                  </a:lnTo>
                  <a:lnTo>
                    <a:pt x="0" y="27774"/>
                  </a:lnTo>
                  <a:lnTo>
                    <a:pt x="190" y="29756"/>
                  </a:lnTo>
                  <a:lnTo>
                    <a:pt x="876" y="37795"/>
                  </a:lnTo>
                  <a:lnTo>
                    <a:pt x="3327" y="45478"/>
                  </a:lnTo>
                  <a:lnTo>
                    <a:pt x="7302" y="52298"/>
                  </a:lnTo>
                  <a:lnTo>
                    <a:pt x="8902" y="55117"/>
                  </a:lnTo>
                  <a:lnTo>
                    <a:pt x="10858" y="57937"/>
                  </a:lnTo>
                  <a:lnTo>
                    <a:pt x="17398" y="65277"/>
                  </a:lnTo>
                  <a:lnTo>
                    <a:pt x="21856" y="68960"/>
                  </a:lnTo>
                  <a:lnTo>
                    <a:pt x="245071" y="197764"/>
                  </a:lnTo>
                  <a:lnTo>
                    <a:pt x="245440" y="197764"/>
                  </a:lnTo>
                  <a:lnTo>
                    <a:pt x="266756" y="185483"/>
                  </a:lnTo>
                  <a:lnTo>
                    <a:pt x="288988" y="172643"/>
                  </a:lnTo>
                  <a:lnTo>
                    <a:pt x="288988" y="171678"/>
                  </a:lnTo>
                  <a:lnTo>
                    <a:pt x="66979" y="43560"/>
                  </a:lnTo>
                  <a:lnTo>
                    <a:pt x="54838" y="36677"/>
                  </a:lnTo>
                  <a:lnTo>
                    <a:pt x="42684" y="29578"/>
                  </a:lnTo>
                  <a:lnTo>
                    <a:pt x="32891" y="23602"/>
                  </a:lnTo>
                  <a:lnTo>
                    <a:pt x="21545" y="16208"/>
                  </a:lnTo>
                  <a:lnTo>
                    <a:pt x="10752" y="8361"/>
                  </a:lnTo>
                  <a:lnTo>
                    <a:pt x="2616" y="1028"/>
                  </a:lnTo>
                  <a:lnTo>
                    <a:pt x="16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k object 21">
              <a:extLst>
                <a:ext uri="{FF2B5EF4-FFF2-40B4-BE49-F238E27FC236}">
                  <a16:creationId xmlns:a16="http://schemas.microsoft.com/office/drawing/2014/main" id="{4C91F07F-EF5B-3743-56FE-2BE5B5374599}"/>
                </a:ext>
              </a:extLst>
            </p:cNvPr>
            <p:cNvSpPr/>
            <p:nvPr/>
          </p:nvSpPr>
          <p:spPr>
            <a:xfrm>
              <a:off x="11120183" y="6374667"/>
              <a:ext cx="202755" cy="14291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9B127CAF-9DCC-9B20-A88B-686CEBFA76D8}"/>
              </a:ext>
            </a:extLst>
          </p:cNvPr>
          <p:cNvSpPr txBox="1">
            <a:spLocks/>
          </p:cNvSpPr>
          <p:nvPr/>
        </p:nvSpPr>
        <p:spPr>
          <a:xfrm>
            <a:off x="6196099" y="2332313"/>
            <a:ext cx="4034540" cy="920060"/>
          </a:xfrm>
          <a:prstGeom prst="rect">
            <a:avLst/>
          </a:prstGeom>
        </p:spPr>
        <p:txBody>
          <a:bodyPr vert="horz" wrap="square" lIns="0" tIns="88900" rIns="0" bIns="0" rtlCol="0" anchor="t">
            <a:noAutofit/>
          </a:bodyPr>
          <a:lstStyle>
            <a:lvl1pPr>
              <a:lnSpc>
                <a:spcPct val="90000"/>
              </a:lnSpc>
              <a:defRPr lang="en-GB" sz="4200" b="1" i="0" kern="1200" spc="-35">
                <a:solidFill>
                  <a:srgbClr val="FFFFFF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</a:lstStyle>
          <a:p>
            <a:pPr>
              <a:spcAft>
                <a:spcPts val="1200"/>
              </a:spcAft>
              <a:defRPr/>
            </a:pPr>
            <a:r>
              <a:rPr lang="en-US" spc="-150">
                <a:solidFill>
                  <a:srgbClr val="00AFD7"/>
                </a:solidFill>
                <a:latin typeface="Poppins"/>
                <a:cs typeface="Poppins"/>
              </a:rPr>
              <a:t>Find out more</a:t>
            </a:r>
            <a:endParaRPr lang="en-US">
              <a:solidFill>
                <a:srgbClr val="00AFD7"/>
              </a:solidFill>
              <a:ea typeface="+mn-ea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C9CF5A-85E9-C947-01E7-3F070912455E}"/>
              </a:ext>
            </a:extLst>
          </p:cNvPr>
          <p:cNvSpPr txBox="1"/>
          <p:nvPr/>
        </p:nvSpPr>
        <p:spPr>
          <a:xfrm>
            <a:off x="6096000" y="3252373"/>
            <a:ext cx="539282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www.cimspa.co.uk</a:t>
            </a:r>
            <a:endParaRPr lang="en-US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endParaRPr lang="en-US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endParaRPr lang="en-US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CIMSPA Technical Education contact: </a:t>
            </a:r>
          </a:p>
          <a:p>
            <a:endParaRPr lang="en-US" b="1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Micki </a:t>
            </a:r>
            <a:r>
              <a:rPr lang="en-US" b="1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Ruggins</a:t>
            </a:r>
            <a:r>
              <a:rPr lang="en-US" b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:  </a:t>
            </a:r>
            <a:r>
              <a:rPr lang="en-US" err="1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micki.ruggins@cimspa.co.uk</a:t>
            </a:r>
            <a:r>
              <a:rPr lang="en-US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  </a:t>
            </a:r>
          </a:p>
          <a:p>
            <a:endParaRPr lang="en-US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E97BE42-7D65-3B41-0C43-0E9D89D06E4B}"/>
              </a:ext>
            </a:extLst>
          </p:cNvPr>
          <p:cNvSpPr/>
          <p:nvPr/>
        </p:nvSpPr>
        <p:spPr>
          <a:xfrm>
            <a:off x="4798032" y="3935002"/>
            <a:ext cx="1160979" cy="1160979"/>
          </a:xfrm>
          <a:prstGeom prst="ellipse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32292" t="-17187" r="-60413" b="-3321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42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IMSPA">
      <a:dk1>
        <a:sysClr val="windowText" lastClr="000000"/>
      </a:dk1>
      <a:lt1>
        <a:sysClr val="window" lastClr="FFFFFF"/>
      </a:lt1>
      <a:dk2>
        <a:srgbClr val="12326E"/>
      </a:dk2>
      <a:lt2>
        <a:srgbClr val="A5DAEC"/>
      </a:lt2>
      <a:accent1>
        <a:srgbClr val="00AFD7"/>
      </a:accent1>
      <a:accent2>
        <a:srgbClr val="AFB700"/>
      </a:accent2>
      <a:accent3>
        <a:srgbClr val="6AB651"/>
      </a:accent3>
      <a:accent4>
        <a:srgbClr val="00B0AD"/>
      </a:accent4>
      <a:accent5>
        <a:srgbClr val="EA5472"/>
      </a:accent5>
      <a:accent6>
        <a:srgbClr val="F089B1"/>
      </a:accent6>
      <a:hlink>
        <a:srgbClr val="12316D"/>
      </a:hlink>
      <a:folHlink>
        <a:srgbClr val="EA5371"/>
      </a:folHlink>
    </a:clrScheme>
    <a:fontScheme name="CIMP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IMSPA-Powerpoint-Test.pptx" id="{05752962-004A-4C9E-88FE-64F96BDCDBFC}" vid="{CB91674E-47D3-41B1-BC36-E246F69B95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8ACCC5C12735428668C0A4F421A8A4" ma:contentTypeVersion="23" ma:contentTypeDescription="Create a new document." ma:contentTypeScope="" ma:versionID="7dc83b4293eb6335fd649659d4f4a4bf">
  <xsd:schema xmlns:xsd="http://www.w3.org/2001/XMLSchema" xmlns:xs="http://www.w3.org/2001/XMLSchema" xmlns:p="http://schemas.microsoft.com/office/2006/metadata/properties" xmlns:ns2="2717a2cc-f512-4d49-8f27-545b42fa0c9a" xmlns:ns3="c1745aab-47d5-421a-999d-4b79c06ba2f6" targetNamespace="http://schemas.microsoft.com/office/2006/metadata/properties" ma:root="true" ma:fieldsID="48d4bccb19ed27ccb8d8dcbb3e73500f" ns2:_="" ns3:_="">
    <xsd:import namespace="2717a2cc-f512-4d49-8f27-545b42fa0c9a"/>
    <xsd:import namespace="c1745aab-47d5-421a-999d-4b79c06ba2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17a2cc-f512-4d49-8f27-545b42fa0c9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537b0d9-0695-4785-b339-d0789b8fd7f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5" nillable="true" ma:displayName="Sign-off status" ma:internalName="Sign_x002d_off_x0020_status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745aab-47d5-421a-999d-4b79c06ba2f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537d01c-706d-4d61-b5b0-24050e8d5561}" ma:internalName="TaxCatchAll" ma:showField="CatchAllData" ma:web="c1745aab-47d5-421a-999d-4b79c06ba2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717a2cc-f512-4d49-8f27-545b42fa0c9a" xsi:nil="true"/>
    <lcf76f155ced4ddcb4097134ff3c332f xmlns="2717a2cc-f512-4d49-8f27-545b42fa0c9a">
      <Terms xmlns="http://schemas.microsoft.com/office/infopath/2007/PartnerControls"/>
    </lcf76f155ced4ddcb4097134ff3c332f>
    <TaxCatchAll xmlns="c1745aab-47d5-421a-999d-4b79c06ba2f6" xsi:nil="true"/>
  </documentManagement>
</p:properties>
</file>

<file path=customXml/itemProps1.xml><?xml version="1.0" encoding="utf-8"?>
<ds:datastoreItem xmlns:ds="http://schemas.openxmlformats.org/officeDocument/2006/customXml" ds:itemID="{C93C3D60-8C6F-4398-B6DC-6F48479120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8FBC58-A9B2-407F-9E28-B4946BE92559}">
  <ds:schemaRefs>
    <ds:schemaRef ds:uri="2717a2cc-f512-4d49-8f27-545b42fa0c9a"/>
    <ds:schemaRef ds:uri="c1745aab-47d5-421a-999d-4b79c06ba2f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E0B847D-623D-46D1-B030-837E0F6F292D}">
  <ds:schemaRefs>
    <ds:schemaRef ds:uri="2717a2cc-f512-4d49-8f27-545b42fa0c9a"/>
    <ds:schemaRef ds:uri="http://www.w3.org/XML/1998/namespace"/>
    <ds:schemaRef ds:uri="http://schemas.microsoft.com/office/2006/documentManagement/types"/>
    <ds:schemaRef ds:uri="c1745aab-47d5-421a-999d-4b79c06ba2f6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384</Words>
  <Application>Microsoft Office PowerPoint</Application>
  <PresentationFormat>Widescreen</PresentationFormat>
  <Paragraphs>39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Industry definitions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Micki Ruggins</dc:creator>
  <cp:lastModifiedBy>Georgia Taylor</cp:lastModifiedBy>
  <cp:revision>2</cp:revision>
  <dcterms:created xsi:type="dcterms:W3CDTF">2026-08-05T11:11:37Z</dcterms:created>
  <dcterms:modified xsi:type="dcterms:W3CDTF">2026-10-15T09:00:35Z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2018-11-19T00:00:00Z</vt:filetime>
  </property>
  <property fmtid="{D5CDD505-2E9C-101B-9397-08002B2CF9AE}" pid="3" name="Creator">
    <vt:lpwstr>Adobe Illustrator CC 23.0 (Macintosh)</vt:lpwstr>
  </property>
  <property fmtid="{D5CDD505-2E9C-101B-9397-08002B2CF9AE}" pid="4" name="LastSaved">
    <vt:filetime>2018-11-19T00:00:00Z</vt:filetime>
  </property>
  <property fmtid="{D5CDD505-2E9C-101B-9397-08002B2CF9AE}" pid="5" name="ContentTypeId">
    <vt:lpwstr>0x010100268ACCC5C12735428668C0A4F421A8A4</vt:lpwstr>
  </property>
  <property fmtid="{D5CDD505-2E9C-101B-9397-08002B2CF9AE}" pid="6" name="MediaServiceImageTags">
    <vt:lpwstr/>
  </property>
</Properties>
</file>