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1175" r:id="rId5"/>
    <p:sldId id="1392" r:id="rId6"/>
    <p:sldId id="1443" r:id="rId7"/>
    <p:sldId id="1449" r:id="rId8"/>
    <p:sldId id="1450" r:id="rId9"/>
    <p:sldId id="1451" r:id="rId10"/>
    <p:sldId id="1452" r:id="rId11"/>
    <p:sldId id="1456" r:id="rId12"/>
    <p:sldId id="1453" r:id="rId13"/>
    <p:sldId id="1457" r:id="rId14"/>
    <p:sldId id="1458" r:id="rId15"/>
    <p:sldId id="1441" r:id="rId16"/>
    <p:sldId id="1436" r:id="rId17"/>
    <p:sldId id="1447" r:id="rId18"/>
    <p:sldId id="1425" r:id="rId19"/>
    <p:sldId id="1031" r:id="rId20"/>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6" userDrawn="1">
          <p15:clr>
            <a:srgbClr val="A4A3A4"/>
          </p15:clr>
        </p15:guide>
        <p15:guide id="2" pos="624" userDrawn="1">
          <p15:clr>
            <a:srgbClr val="A4A3A4"/>
          </p15:clr>
        </p15:guide>
        <p15:guide id="3" orient="horz" pos="841" userDrawn="1">
          <p15:clr>
            <a:srgbClr val="A4A3A4"/>
          </p15:clr>
        </p15:guide>
        <p15:guide id="4" orient="horz" pos="549" userDrawn="1">
          <p15:clr>
            <a:srgbClr val="A4A3A4"/>
          </p15:clr>
        </p15:guide>
        <p15:guide id="5" pos="256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4A95"/>
    <a:srgbClr val="A5DAEC"/>
    <a:srgbClr val="00AFD7"/>
    <a:srgbClr val="12326E"/>
    <a:srgbClr val="EA5472"/>
    <a:srgbClr val="F089B1"/>
    <a:srgbClr val="00B0AD"/>
    <a:srgbClr val="6AB651"/>
    <a:srgbClr val="AFB700"/>
    <a:srgbClr val="EA53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0A1605-EC5F-C0E1-1B0E-440166905D60}" v="16" dt="2026-09-02T12:15:47.09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8"/>
  </p:normalViewPr>
  <p:slideViewPr>
    <p:cSldViewPr snapToGrid="0" showGuides="1">
      <p:cViewPr varScale="1">
        <p:scale>
          <a:sx n="115" d="100"/>
          <a:sy n="115" d="100"/>
        </p:scale>
        <p:origin x="568" y="192"/>
      </p:cViewPr>
      <p:guideLst>
        <p:guide orient="horz" pos="1466"/>
        <p:guide pos="624"/>
        <p:guide orient="horz" pos="841"/>
        <p:guide orient="horz" pos="549"/>
        <p:guide pos="2566"/>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63AF3D-0F6F-4055-8D29-5A504708351A}"/>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DE16A40-F7AF-47F8-B470-1D1941864926}"/>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8AA942F0-87FB-4853-B5D8-B6DC5606DE6D}" type="datetimeFigureOut">
              <a:rPr lang="en-GB" smtClean="0"/>
              <a:t>15/10/2026</a:t>
            </a:fld>
            <a:endParaRPr lang="en-GB"/>
          </a:p>
        </p:txBody>
      </p:sp>
      <p:sp>
        <p:nvSpPr>
          <p:cNvPr id="4" name="Footer Placeholder 3">
            <a:extLst>
              <a:ext uri="{FF2B5EF4-FFF2-40B4-BE49-F238E27FC236}">
                <a16:creationId xmlns:a16="http://schemas.microsoft.com/office/drawing/2014/main" id="{05B6B668-E4A4-44C8-8F05-EF10D9030CB7}"/>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8E2860F-FF83-48B8-B505-CBD293762A2C}"/>
              </a:ext>
            </a:extLst>
          </p:cNvPr>
          <p:cNvSpPr>
            <a:spLocks noGrp="1"/>
          </p:cNvSpPr>
          <p:nvPr>
            <p:ph type="sldNum" sz="quarter" idx="3"/>
          </p:nvPr>
        </p:nvSpPr>
        <p:spPr>
          <a:xfrm>
            <a:off x="6905625" y="6513513"/>
            <a:ext cx="5283200" cy="344487"/>
          </a:xfrm>
          <a:prstGeom prst="rect">
            <a:avLst/>
          </a:prstGeom>
        </p:spPr>
        <p:txBody>
          <a:bodyPr vert="horz" lIns="91440" tIns="45720" rIns="91440" bIns="45720" rtlCol="0" anchor="b"/>
          <a:lstStyle>
            <a:lvl1pPr algn="r">
              <a:defRPr sz="1200"/>
            </a:lvl1pPr>
          </a:lstStyle>
          <a:p>
            <a:fld id="{EF3DE8BE-FD1A-4B56-9CB7-3E901F0D1D4F}" type="slidenum">
              <a:rPr lang="en-GB" smtClean="0"/>
              <a:t>‹#›</a:t>
            </a:fld>
            <a:endParaRPr lang="en-GB"/>
          </a:p>
        </p:txBody>
      </p:sp>
    </p:spTree>
    <p:extLst>
      <p:ext uri="{BB962C8B-B14F-4D97-AF65-F5344CB8AC3E}">
        <p14:creationId xmlns:p14="http://schemas.microsoft.com/office/powerpoint/2010/main" val="310367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92375873-6249-4528-ADEC-01E1BBEACA34}" type="datetimeFigureOut">
              <a:rPr lang="en-GB" smtClean="0"/>
              <a:t>15/10/2026</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CA1D7851-BFFC-475D-A46C-33442DDD96BB}" type="slidenum">
              <a:rPr lang="en-GB" smtClean="0"/>
              <a:t>‹#›</a:t>
            </a:fld>
            <a:endParaRPr lang="en-GB"/>
          </a:p>
        </p:txBody>
      </p:sp>
    </p:spTree>
    <p:extLst>
      <p:ext uri="{BB962C8B-B14F-4D97-AF65-F5344CB8AC3E}">
        <p14:creationId xmlns:p14="http://schemas.microsoft.com/office/powerpoint/2010/main" val="3987573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368592-33D1-440B-AC94-97586322E05C}" type="slidenum">
              <a:rPr lang="en-GB" smtClean="0"/>
              <a:t>1</a:t>
            </a:fld>
            <a:endParaRPr lang="en-GB"/>
          </a:p>
        </p:txBody>
      </p:sp>
    </p:spTree>
    <p:extLst>
      <p:ext uri="{BB962C8B-B14F-4D97-AF65-F5344CB8AC3E}">
        <p14:creationId xmlns:p14="http://schemas.microsoft.com/office/powerpoint/2010/main" val="3279119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364CD-FA43-2288-0E79-F8B152349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BEBB3-E628-78D4-87F6-9F1FE7935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BCF03-F765-C1DB-8D07-52D3145A03AC}"/>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58F5C35B-0919-450A-0F37-4E3BBDB916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599BA-6765-4426-892C-2554EAC7F3E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72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bk object 16"/>
          <p:cNvSpPr/>
          <p:nvPr/>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12326E"/>
          </a:solidFill>
        </p:spPr>
        <p:txBody>
          <a:bodyPr wrap="square" lIns="0" tIns="0" rIns="0" bIns="0" rtlCol="0"/>
          <a:lstStyle/>
          <a:p>
            <a:endParaRPr/>
          </a:p>
        </p:txBody>
      </p:sp>
      <p:sp>
        <p:nvSpPr>
          <p:cNvPr id="29" name="bk object 29"/>
          <p:cNvSpPr/>
          <p:nvPr/>
        </p:nvSpPr>
        <p:spPr>
          <a:xfrm>
            <a:off x="0" y="3642788"/>
            <a:ext cx="3445510" cy="3215640"/>
          </a:xfrm>
          <a:custGeom>
            <a:avLst/>
            <a:gdLst/>
            <a:ahLst/>
            <a:cxnLst/>
            <a:rect l="l" t="t" r="r" b="b"/>
            <a:pathLst>
              <a:path w="3445510" h="3215640">
                <a:moveTo>
                  <a:pt x="0" y="0"/>
                </a:moveTo>
                <a:lnTo>
                  <a:pt x="0" y="3215211"/>
                </a:lnTo>
                <a:lnTo>
                  <a:pt x="3444963" y="3215211"/>
                </a:lnTo>
                <a:lnTo>
                  <a:pt x="1224727" y="1933977"/>
                </a:lnTo>
                <a:lnTo>
                  <a:pt x="1181549" y="1908436"/>
                </a:lnTo>
                <a:lnTo>
                  <a:pt x="1139018" y="1882095"/>
                </a:lnTo>
                <a:lnTo>
                  <a:pt x="1097139" y="1854968"/>
                </a:lnTo>
                <a:lnTo>
                  <a:pt x="1055920" y="1827067"/>
                </a:lnTo>
                <a:lnTo>
                  <a:pt x="1015366" y="1798406"/>
                </a:lnTo>
                <a:lnTo>
                  <a:pt x="975486" y="1768998"/>
                </a:lnTo>
                <a:lnTo>
                  <a:pt x="936285" y="1738855"/>
                </a:lnTo>
                <a:lnTo>
                  <a:pt x="897770" y="1707991"/>
                </a:lnTo>
                <a:lnTo>
                  <a:pt x="859948" y="1676419"/>
                </a:lnTo>
                <a:lnTo>
                  <a:pt x="822825" y="1644153"/>
                </a:lnTo>
                <a:lnTo>
                  <a:pt x="786409" y="1611204"/>
                </a:lnTo>
                <a:lnTo>
                  <a:pt x="750705" y="1577587"/>
                </a:lnTo>
                <a:lnTo>
                  <a:pt x="715721" y="1543315"/>
                </a:lnTo>
                <a:lnTo>
                  <a:pt x="681463" y="1508400"/>
                </a:lnTo>
                <a:lnTo>
                  <a:pt x="647938" y="1472856"/>
                </a:lnTo>
                <a:lnTo>
                  <a:pt x="612345" y="1433609"/>
                </a:lnTo>
                <a:lnTo>
                  <a:pt x="603989" y="1424237"/>
                </a:lnTo>
                <a:lnTo>
                  <a:pt x="601144" y="1421112"/>
                </a:lnTo>
                <a:lnTo>
                  <a:pt x="562610" y="1376765"/>
                </a:lnTo>
                <a:lnTo>
                  <a:pt x="528282" y="1335192"/>
                </a:lnTo>
                <a:lnTo>
                  <a:pt x="495352" y="1293256"/>
                </a:lnTo>
                <a:lnTo>
                  <a:pt x="463793" y="1251009"/>
                </a:lnTo>
                <a:lnTo>
                  <a:pt x="433576" y="1208500"/>
                </a:lnTo>
                <a:lnTo>
                  <a:pt x="404675" y="1165780"/>
                </a:lnTo>
                <a:lnTo>
                  <a:pt x="377063" y="1122900"/>
                </a:lnTo>
                <a:lnTo>
                  <a:pt x="350711" y="1079910"/>
                </a:lnTo>
                <a:lnTo>
                  <a:pt x="325592" y="1036861"/>
                </a:lnTo>
                <a:lnTo>
                  <a:pt x="301283" y="994049"/>
                </a:lnTo>
                <a:lnTo>
                  <a:pt x="277833" y="950758"/>
                </a:lnTo>
                <a:lnTo>
                  <a:pt x="255249" y="907000"/>
                </a:lnTo>
                <a:lnTo>
                  <a:pt x="233538" y="862790"/>
                </a:lnTo>
                <a:lnTo>
                  <a:pt x="212707" y="818139"/>
                </a:lnTo>
                <a:lnTo>
                  <a:pt x="192765" y="773063"/>
                </a:lnTo>
                <a:lnTo>
                  <a:pt x="173717" y="727572"/>
                </a:lnTo>
                <a:lnTo>
                  <a:pt x="155572" y="681682"/>
                </a:lnTo>
                <a:lnTo>
                  <a:pt x="138337" y="635404"/>
                </a:lnTo>
                <a:lnTo>
                  <a:pt x="122019" y="588753"/>
                </a:lnTo>
                <a:lnTo>
                  <a:pt x="106625" y="541741"/>
                </a:lnTo>
                <a:lnTo>
                  <a:pt x="92163" y="494381"/>
                </a:lnTo>
                <a:lnTo>
                  <a:pt x="78640" y="446687"/>
                </a:lnTo>
                <a:lnTo>
                  <a:pt x="66063" y="398672"/>
                </a:lnTo>
                <a:lnTo>
                  <a:pt x="54440" y="350348"/>
                </a:lnTo>
                <a:lnTo>
                  <a:pt x="43778" y="301730"/>
                </a:lnTo>
                <a:lnTo>
                  <a:pt x="34084" y="252830"/>
                </a:lnTo>
                <a:lnTo>
                  <a:pt x="25366" y="203662"/>
                </a:lnTo>
                <a:lnTo>
                  <a:pt x="17631" y="154238"/>
                </a:lnTo>
                <a:lnTo>
                  <a:pt x="10886" y="104572"/>
                </a:lnTo>
                <a:lnTo>
                  <a:pt x="5138" y="54678"/>
                </a:lnTo>
                <a:lnTo>
                  <a:pt x="396" y="4567"/>
                </a:lnTo>
                <a:lnTo>
                  <a:pt x="0" y="0"/>
                </a:lnTo>
                <a:close/>
              </a:path>
            </a:pathLst>
          </a:custGeom>
          <a:solidFill>
            <a:srgbClr val="00B2D6"/>
          </a:solidFill>
        </p:spPr>
        <p:txBody>
          <a:bodyPr wrap="square" lIns="0" tIns="0" rIns="0" bIns="0" rtlCol="0"/>
          <a:lstStyle/>
          <a:p>
            <a:endParaRPr/>
          </a:p>
        </p:txBody>
      </p:sp>
      <p:sp>
        <p:nvSpPr>
          <p:cNvPr id="3" name="Holder 3"/>
          <p:cNvSpPr>
            <a:spLocks noGrp="1"/>
          </p:cNvSpPr>
          <p:nvPr>
            <p:ph type="subTitle" idx="4" hasCustomPrompt="1"/>
          </p:nvPr>
        </p:nvSpPr>
        <p:spPr>
          <a:xfrm>
            <a:off x="990718" y="3704836"/>
            <a:ext cx="5993765" cy="867164"/>
          </a:xfrm>
          <a:prstGeom prst="rect">
            <a:avLst/>
          </a:prstGeom>
        </p:spPr>
        <p:txBody>
          <a:bodyPr vert="horz" wrap="square" lIns="0" tIns="12700" rIns="0" bIns="0" rtlCol="0">
            <a:noAutofit/>
          </a:bodyPr>
          <a:lstStyle>
            <a:lvl1pPr marL="0" indent="0">
              <a:buNone/>
              <a:defRPr sz="2100" spc="-5">
                <a:solidFill>
                  <a:srgbClr val="FFFFFF"/>
                </a:solidFill>
              </a:defRPr>
            </a:lvl1pPr>
          </a:lstStyle>
          <a:p>
            <a:pPr marL="12700" lvl="0" algn="l" defTabSz="914400" rtl="0" eaLnBrk="1" latinLnBrk="0" hangingPunct="1">
              <a:lnSpc>
                <a:spcPct val="100000"/>
              </a:lnSpc>
              <a:spcBef>
                <a:spcPts val="100"/>
              </a:spcBef>
            </a:pPr>
            <a:r>
              <a:rPr lang="en-GB"/>
              <a:t>Subtitle</a:t>
            </a:r>
            <a:endParaRPr/>
          </a:p>
        </p:txBody>
      </p:sp>
      <p:sp>
        <p:nvSpPr>
          <p:cNvPr id="8" name="Title 7">
            <a:extLst>
              <a:ext uri="{FF2B5EF4-FFF2-40B4-BE49-F238E27FC236}">
                <a16:creationId xmlns:a16="http://schemas.microsoft.com/office/drawing/2014/main" id="{F4BE8953-376F-4B0C-9899-67C117AA92CD}"/>
              </a:ext>
            </a:extLst>
          </p:cNvPr>
          <p:cNvSpPr>
            <a:spLocks noGrp="1"/>
          </p:cNvSpPr>
          <p:nvPr>
            <p:ph type="title" hasCustomPrompt="1"/>
          </p:nvPr>
        </p:nvSpPr>
        <p:spPr>
          <a:xfrm>
            <a:off x="990718" y="1981200"/>
            <a:ext cx="7772282" cy="1485900"/>
          </a:xfrm>
        </p:spPr>
        <p:txBody>
          <a:bodyPr vert="horz" wrap="square" lIns="0" tIns="88900" rIns="0" bIns="0" rtlCol="0">
            <a:noAutofit/>
          </a:bodyPr>
          <a:lstStyle>
            <a:lvl1pPr>
              <a:lnSpc>
                <a:spcPct val="90000"/>
              </a:lnSpc>
              <a:defRPr lang="en-GB" kern="1200" spc="-35">
                <a:solidFill>
                  <a:srgbClr val="FFFFFF"/>
                </a:solidFill>
                <a:ea typeface="+mn-ea"/>
              </a:defRPr>
            </a:lvl1pPr>
          </a:lstStyle>
          <a:p>
            <a:pPr lvl="0">
              <a:lnSpc>
                <a:spcPct val="90000"/>
              </a:lnSpc>
            </a:pPr>
            <a:r>
              <a:rPr lang="en-US"/>
              <a:t>Click to edit Title</a:t>
            </a:r>
            <a:endParaRPr lang="en-GB"/>
          </a:p>
        </p:txBody>
      </p:sp>
      <p:sp>
        <p:nvSpPr>
          <p:cNvPr id="9" name="Slide Number Placeholder 8">
            <a:extLst>
              <a:ext uri="{FF2B5EF4-FFF2-40B4-BE49-F238E27FC236}">
                <a16:creationId xmlns:a16="http://schemas.microsoft.com/office/drawing/2014/main" id="{F68FBDAC-FF36-416D-BD67-101A11F70864}"/>
              </a:ext>
            </a:extLst>
          </p:cNvPr>
          <p:cNvSpPr>
            <a:spLocks noGrp="1"/>
          </p:cNvSpPr>
          <p:nvPr>
            <p:ph type="sldNum" sz="quarter" idx="10"/>
          </p:nvPr>
        </p:nvSpPr>
        <p:spPr/>
        <p:txBody>
          <a:bodyPr/>
          <a:lstStyle/>
          <a:p>
            <a:pPr marL="25400">
              <a:lnSpc>
                <a:spcPts val="2090"/>
              </a:lnSpc>
            </a:pPr>
            <a:fld id="{81D60167-4931-47E6-BA6A-407CBD079E47}" type="slidenum">
              <a:rPr lang="en-GB" smtClean="0"/>
              <a:t>‹#›</a:t>
            </a:fld>
            <a:endParaRPr lang="en-GB"/>
          </a:p>
        </p:txBody>
      </p:sp>
      <p:pic>
        <p:nvPicPr>
          <p:cNvPr id="6" name="Picture 5">
            <a:extLst>
              <a:ext uri="{FF2B5EF4-FFF2-40B4-BE49-F238E27FC236}">
                <a16:creationId xmlns:a16="http://schemas.microsoft.com/office/drawing/2014/main" id="{B7E512F0-A24F-9D4C-B02C-6D8F03CA494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90718" y="990600"/>
            <a:ext cx="3050396" cy="752864"/>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8" name="object 4">
            <a:extLst>
              <a:ext uri="{FF2B5EF4-FFF2-40B4-BE49-F238E27FC236}">
                <a16:creationId xmlns:a16="http://schemas.microsoft.com/office/drawing/2014/main" id="{825D0505-3246-47BF-8A25-E7CA8FB57510}"/>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a:xfrm>
            <a:off x="11506200" y="6152306"/>
            <a:ext cx="335915" cy="269304"/>
          </a:xfrm>
        </p:spPr>
        <p:txBody>
          <a:bodyPr anchor="ctr" anchorCtr="0"/>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3" name="Text Placeholder 2">
            <a:extLst>
              <a:ext uri="{FF2B5EF4-FFF2-40B4-BE49-F238E27FC236}">
                <a16:creationId xmlns:a16="http://schemas.microsoft.com/office/drawing/2014/main" id="{74A9A3DB-64DF-44C8-B4B7-7EA860A677BD}"/>
              </a:ext>
            </a:extLst>
          </p:cNvPr>
          <p:cNvSpPr>
            <a:spLocks noGrp="1"/>
          </p:cNvSpPr>
          <p:nvPr>
            <p:ph type="body" sz="quarter" idx="12"/>
          </p:nvPr>
        </p:nvSpPr>
        <p:spPr>
          <a:xfrm>
            <a:off x="990704" y="2009662"/>
            <a:ext cx="10447617" cy="3705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5">
            <a:extLst>
              <a:ext uri="{FF2B5EF4-FFF2-40B4-BE49-F238E27FC236}">
                <a16:creationId xmlns:a16="http://schemas.microsoft.com/office/drawing/2014/main" id="{7D1EEDA6-F8D0-43FC-9384-E25374DB6098}"/>
              </a:ext>
            </a:extLst>
          </p:cNvPr>
          <p:cNvSpPr>
            <a:spLocks noGrp="1"/>
          </p:cNvSpPr>
          <p:nvPr>
            <p:ph type="title" hasCustomPrompt="1"/>
          </p:nvPr>
        </p:nvSpPr>
        <p:spPr/>
        <p:txBody>
          <a:bodyPr/>
          <a:lstStyle>
            <a:lvl1pPr>
              <a:defRPr/>
            </a:lvl1pPr>
          </a:lstStyle>
          <a:p>
            <a:r>
              <a:rPr lang="en-US"/>
              <a:t>Click to edit Title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TEAL">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4B93CDC7-3C26-49D9-9BCD-3DF1DE062D76}"/>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00AFAC"/>
          </a:solidFill>
        </p:spPr>
        <p:txBody>
          <a:bodyPr wrap="square" lIns="0" tIns="0" rIns="0" bIns="0" rtlCol="0"/>
          <a:lstStyle/>
          <a:p>
            <a:endParaRPr/>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p:txBody>
          <a:bodyPr/>
          <a:lstStyle/>
          <a:p>
            <a:pPr marL="25400">
              <a:lnSpc>
                <a:spcPts val="2090"/>
              </a:lnSpc>
            </a:pPr>
            <a:fld id="{81D60167-4931-47E6-BA6A-407CBD079E47}" type="slidenum">
              <a:rPr lang="en-GB" smtClean="0"/>
              <a:t>‹#›</a:t>
            </a:fld>
            <a:endParaRPr lang="en-GB"/>
          </a:p>
        </p:txBody>
      </p:sp>
      <p:grpSp>
        <p:nvGrpSpPr>
          <p:cNvPr id="12" name="Group 11">
            <a:extLst>
              <a:ext uri="{FF2B5EF4-FFF2-40B4-BE49-F238E27FC236}">
                <a16:creationId xmlns:a16="http://schemas.microsoft.com/office/drawing/2014/main" id="{92179DC9-D4C8-424E-9364-5AF12F7AD851}"/>
              </a:ext>
            </a:extLst>
          </p:cNvPr>
          <p:cNvGrpSpPr/>
          <p:nvPr userDrawn="1"/>
        </p:nvGrpSpPr>
        <p:grpSpPr>
          <a:xfrm>
            <a:off x="10896600" y="6056335"/>
            <a:ext cx="318159" cy="461246"/>
            <a:chOff x="11120177" y="6056335"/>
            <a:chExt cx="318159" cy="461246"/>
          </a:xfrm>
        </p:grpSpPr>
        <p:sp>
          <p:nvSpPr>
            <p:cNvPr id="13" name="object 5">
              <a:extLst>
                <a:ext uri="{FF2B5EF4-FFF2-40B4-BE49-F238E27FC236}">
                  <a16:creationId xmlns:a16="http://schemas.microsoft.com/office/drawing/2014/main" id="{EDC175D7-C5E2-4122-BD43-E8C7E1A80CEA}"/>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14" name="object 6">
              <a:extLst>
                <a:ext uri="{FF2B5EF4-FFF2-40B4-BE49-F238E27FC236}">
                  <a16:creationId xmlns:a16="http://schemas.microsoft.com/office/drawing/2014/main" id="{69341BFE-74BF-4051-ABE9-784CE7DEC79A}"/>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15" name="object 7">
              <a:extLst>
                <a:ext uri="{FF2B5EF4-FFF2-40B4-BE49-F238E27FC236}">
                  <a16:creationId xmlns:a16="http://schemas.microsoft.com/office/drawing/2014/main" id="{E1F97E46-9C1E-4735-B305-CCA4F71B1357}"/>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6" name="object 8">
              <a:extLst>
                <a:ext uri="{FF2B5EF4-FFF2-40B4-BE49-F238E27FC236}">
                  <a16:creationId xmlns:a16="http://schemas.microsoft.com/office/drawing/2014/main" id="{D4DD3FFD-E336-4882-9E1F-E0D7E224D09F}"/>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7" name="object 9">
              <a:extLst>
                <a:ext uri="{FF2B5EF4-FFF2-40B4-BE49-F238E27FC236}">
                  <a16:creationId xmlns:a16="http://schemas.microsoft.com/office/drawing/2014/main" id="{66E44B3E-FDDB-4479-B41E-EF8ECA0B380C}"/>
                </a:ext>
              </a:extLst>
            </p:cNvPr>
            <p:cNvSpPr/>
            <p:nvPr/>
          </p:nvSpPr>
          <p:spPr>
            <a:xfrm>
              <a:off x="11120177" y="6374668"/>
              <a:ext cx="202755" cy="142913"/>
            </a:xfrm>
            <a:prstGeom prst="rect">
              <a:avLst/>
            </a:prstGeom>
            <a:blipFill>
              <a:blip r:embed="rId2" cstate="print"/>
              <a:stretch>
                <a:fillRect/>
              </a:stretch>
            </a:blipFill>
          </p:spPr>
          <p:txBody>
            <a:bodyPr wrap="square" lIns="0" tIns="0" rIns="0" bIns="0" rtlCol="0"/>
            <a:lstStyle/>
            <a:p>
              <a:endParaRPr/>
            </a:p>
          </p:txBody>
        </p:sp>
      </p:grpSp>
      <p:sp>
        <p:nvSpPr>
          <p:cNvPr id="2" name="Title 1">
            <a:extLst>
              <a:ext uri="{FF2B5EF4-FFF2-40B4-BE49-F238E27FC236}">
                <a16:creationId xmlns:a16="http://schemas.microsoft.com/office/drawing/2014/main" id="{7E78497B-B90E-4C97-B2CC-9C8702A668A1}"/>
              </a:ext>
            </a:extLst>
          </p:cNvPr>
          <p:cNvSpPr>
            <a:spLocks noGrp="1"/>
          </p:cNvSpPr>
          <p:nvPr>
            <p:ph type="title" hasCustomPrompt="1"/>
          </p:nvPr>
        </p:nvSpPr>
        <p:spPr/>
        <p:txBody>
          <a:bodyPr/>
          <a:lstStyle>
            <a:lvl1pPr>
              <a:lnSpc>
                <a:spcPct val="90000"/>
              </a:lnSpc>
              <a:defRPr>
                <a:solidFill>
                  <a:schemeClr val="bg1"/>
                </a:solidFill>
              </a:defRPr>
            </a:lvl1pPr>
          </a:lstStyle>
          <a:p>
            <a:r>
              <a:rPr lang="en-US"/>
              <a:t>Click to edit Title</a:t>
            </a:r>
            <a:endParaRPr lang="en-GB"/>
          </a:p>
        </p:txBody>
      </p:sp>
      <p:sp>
        <p:nvSpPr>
          <p:cNvPr id="20" name="object 4">
            <a:extLst>
              <a:ext uri="{FF2B5EF4-FFF2-40B4-BE49-F238E27FC236}">
                <a16:creationId xmlns:a16="http://schemas.microsoft.com/office/drawing/2014/main" id="{8F85BFBA-032A-4CF4-A584-0F15470A6B68}"/>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78E2EAC2-92C1-44CE-81D0-55B252EC72BD}"/>
              </a:ext>
            </a:extLst>
          </p:cNvPr>
          <p:cNvSpPr>
            <a:spLocks noGrp="1"/>
          </p:cNvSpPr>
          <p:nvPr>
            <p:ph type="body" sz="quarter" idx="12"/>
          </p:nvPr>
        </p:nvSpPr>
        <p:spPr>
          <a:xfrm>
            <a:off x="990704" y="2009662"/>
            <a:ext cx="10447617" cy="37053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37214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ALMON">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85D8E194-08BE-4FAC-8D5D-C209015A2EBD}"/>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EA5371"/>
          </a:solidFill>
        </p:spPr>
        <p:txBody>
          <a:bodyPr wrap="square" lIns="0" tIns="0" rIns="0" bIns="0" rtlCol="0"/>
          <a:lstStyle/>
          <a:p>
            <a:endParaRPr/>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p:txBody>
          <a:bodyPr/>
          <a:lstStyle/>
          <a:p>
            <a:pPr marL="25400">
              <a:lnSpc>
                <a:spcPts val="2090"/>
              </a:lnSpc>
            </a:pPr>
            <a:fld id="{81D60167-4931-47E6-BA6A-407CBD079E47}" type="slidenum">
              <a:rPr lang="en-GB" smtClean="0"/>
              <a:t>‹#›</a:t>
            </a:fld>
            <a:endParaRPr lang="en-GB"/>
          </a:p>
        </p:txBody>
      </p:sp>
      <p:grpSp>
        <p:nvGrpSpPr>
          <p:cNvPr id="12" name="Group 11">
            <a:extLst>
              <a:ext uri="{FF2B5EF4-FFF2-40B4-BE49-F238E27FC236}">
                <a16:creationId xmlns:a16="http://schemas.microsoft.com/office/drawing/2014/main" id="{92179DC9-D4C8-424E-9364-5AF12F7AD851}"/>
              </a:ext>
            </a:extLst>
          </p:cNvPr>
          <p:cNvGrpSpPr/>
          <p:nvPr userDrawn="1"/>
        </p:nvGrpSpPr>
        <p:grpSpPr>
          <a:xfrm>
            <a:off x="10896600" y="6056335"/>
            <a:ext cx="318159" cy="461246"/>
            <a:chOff x="11120177" y="6056335"/>
            <a:chExt cx="318159" cy="461246"/>
          </a:xfrm>
        </p:grpSpPr>
        <p:sp>
          <p:nvSpPr>
            <p:cNvPr id="13" name="object 5">
              <a:extLst>
                <a:ext uri="{FF2B5EF4-FFF2-40B4-BE49-F238E27FC236}">
                  <a16:creationId xmlns:a16="http://schemas.microsoft.com/office/drawing/2014/main" id="{EDC175D7-C5E2-4122-BD43-E8C7E1A80CEA}"/>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14" name="object 6">
              <a:extLst>
                <a:ext uri="{FF2B5EF4-FFF2-40B4-BE49-F238E27FC236}">
                  <a16:creationId xmlns:a16="http://schemas.microsoft.com/office/drawing/2014/main" id="{69341BFE-74BF-4051-ABE9-784CE7DEC79A}"/>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15" name="object 7">
              <a:extLst>
                <a:ext uri="{FF2B5EF4-FFF2-40B4-BE49-F238E27FC236}">
                  <a16:creationId xmlns:a16="http://schemas.microsoft.com/office/drawing/2014/main" id="{E1F97E46-9C1E-4735-B305-CCA4F71B1357}"/>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6" name="object 8">
              <a:extLst>
                <a:ext uri="{FF2B5EF4-FFF2-40B4-BE49-F238E27FC236}">
                  <a16:creationId xmlns:a16="http://schemas.microsoft.com/office/drawing/2014/main" id="{D4DD3FFD-E336-4882-9E1F-E0D7E224D09F}"/>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7" name="object 9">
              <a:extLst>
                <a:ext uri="{FF2B5EF4-FFF2-40B4-BE49-F238E27FC236}">
                  <a16:creationId xmlns:a16="http://schemas.microsoft.com/office/drawing/2014/main" id="{66E44B3E-FDDB-4479-B41E-EF8ECA0B380C}"/>
                </a:ext>
              </a:extLst>
            </p:cNvPr>
            <p:cNvSpPr/>
            <p:nvPr/>
          </p:nvSpPr>
          <p:spPr>
            <a:xfrm>
              <a:off x="11120177" y="6374668"/>
              <a:ext cx="202755" cy="142913"/>
            </a:xfrm>
            <a:prstGeom prst="rect">
              <a:avLst/>
            </a:prstGeom>
            <a:blipFill>
              <a:blip r:embed="rId2" cstate="print"/>
              <a:stretch>
                <a:fillRect/>
              </a:stretch>
            </a:blipFill>
          </p:spPr>
          <p:txBody>
            <a:bodyPr wrap="square" lIns="0" tIns="0" rIns="0" bIns="0" rtlCol="0"/>
            <a:lstStyle/>
            <a:p>
              <a:endParaRPr/>
            </a:p>
          </p:txBody>
        </p:sp>
      </p:grpSp>
      <p:sp>
        <p:nvSpPr>
          <p:cNvPr id="2" name="Title 1">
            <a:extLst>
              <a:ext uri="{FF2B5EF4-FFF2-40B4-BE49-F238E27FC236}">
                <a16:creationId xmlns:a16="http://schemas.microsoft.com/office/drawing/2014/main" id="{0D995E1C-58CA-475E-90A2-88552452614F}"/>
              </a:ext>
            </a:extLst>
          </p:cNvPr>
          <p:cNvSpPr>
            <a:spLocks noGrp="1"/>
          </p:cNvSpPr>
          <p:nvPr>
            <p:ph type="title" hasCustomPrompt="1"/>
          </p:nvPr>
        </p:nvSpPr>
        <p:spPr/>
        <p:txBody>
          <a:bodyPr/>
          <a:lstStyle>
            <a:lvl1pPr>
              <a:lnSpc>
                <a:spcPct val="90000"/>
              </a:lnSpc>
              <a:defRPr>
                <a:solidFill>
                  <a:schemeClr val="bg1"/>
                </a:solidFill>
              </a:defRPr>
            </a:lvl1pPr>
          </a:lstStyle>
          <a:p>
            <a:r>
              <a:rPr lang="en-US"/>
              <a:t>Click to edit Title</a:t>
            </a:r>
            <a:endParaRPr lang="en-GB"/>
          </a:p>
        </p:txBody>
      </p:sp>
      <p:sp>
        <p:nvSpPr>
          <p:cNvPr id="19" name="object 4">
            <a:extLst>
              <a:ext uri="{FF2B5EF4-FFF2-40B4-BE49-F238E27FC236}">
                <a16:creationId xmlns:a16="http://schemas.microsoft.com/office/drawing/2014/main" id="{16AE00A8-F241-4B91-A8BC-3CE9B23F0768}"/>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1932A68F-74A9-4A7A-85E9-8B6B2D86E6A3}"/>
              </a:ext>
            </a:extLst>
          </p:cNvPr>
          <p:cNvSpPr>
            <a:spLocks noGrp="1"/>
          </p:cNvSpPr>
          <p:nvPr>
            <p:ph type="body" sz="quarter" idx="12"/>
          </p:nvPr>
        </p:nvSpPr>
        <p:spPr>
          <a:xfrm>
            <a:off x="990704" y="2009662"/>
            <a:ext cx="10447617" cy="37053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4815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GREEN">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66B0D1DC-4315-45C8-8372-B4D13794D675}"/>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6AB651"/>
          </a:solidFill>
        </p:spPr>
        <p:txBody>
          <a:bodyPr wrap="square" lIns="0" tIns="0" rIns="0" bIns="0" rtlCol="0"/>
          <a:lstStyle/>
          <a:p>
            <a:endParaRPr/>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p:txBody>
          <a:bodyPr/>
          <a:lstStyle/>
          <a:p>
            <a:pPr marL="25400">
              <a:lnSpc>
                <a:spcPts val="2090"/>
              </a:lnSpc>
            </a:pPr>
            <a:fld id="{81D60167-4931-47E6-BA6A-407CBD079E47}" type="slidenum">
              <a:rPr lang="en-GB" smtClean="0"/>
              <a:t>‹#›</a:t>
            </a:fld>
            <a:endParaRPr lang="en-GB"/>
          </a:p>
        </p:txBody>
      </p:sp>
      <p:grpSp>
        <p:nvGrpSpPr>
          <p:cNvPr id="12" name="Group 11">
            <a:extLst>
              <a:ext uri="{FF2B5EF4-FFF2-40B4-BE49-F238E27FC236}">
                <a16:creationId xmlns:a16="http://schemas.microsoft.com/office/drawing/2014/main" id="{92179DC9-D4C8-424E-9364-5AF12F7AD851}"/>
              </a:ext>
            </a:extLst>
          </p:cNvPr>
          <p:cNvGrpSpPr/>
          <p:nvPr userDrawn="1"/>
        </p:nvGrpSpPr>
        <p:grpSpPr>
          <a:xfrm>
            <a:off x="10896600" y="6056335"/>
            <a:ext cx="318159" cy="461246"/>
            <a:chOff x="11120177" y="6056335"/>
            <a:chExt cx="318159" cy="461246"/>
          </a:xfrm>
        </p:grpSpPr>
        <p:sp>
          <p:nvSpPr>
            <p:cNvPr id="13" name="object 5">
              <a:extLst>
                <a:ext uri="{FF2B5EF4-FFF2-40B4-BE49-F238E27FC236}">
                  <a16:creationId xmlns:a16="http://schemas.microsoft.com/office/drawing/2014/main" id="{EDC175D7-C5E2-4122-BD43-E8C7E1A80CEA}"/>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14" name="object 6">
              <a:extLst>
                <a:ext uri="{FF2B5EF4-FFF2-40B4-BE49-F238E27FC236}">
                  <a16:creationId xmlns:a16="http://schemas.microsoft.com/office/drawing/2014/main" id="{69341BFE-74BF-4051-ABE9-784CE7DEC79A}"/>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15" name="object 7">
              <a:extLst>
                <a:ext uri="{FF2B5EF4-FFF2-40B4-BE49-F238E27FC236}">
                  <a16:creationId xmlns:a16="http://schemas.microsoft.com/office/drawing/2014/main" id="{E1F97E46-9C1E-4735-B305-CCA4F71B1357}"/>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6" name="object 8">
              <a:extLst>
                <a:ext uri="{FF2B5EF4-FFF2-40B4-BE49-F238E27FC236}">
                  <a16:creationId xmlns:a16="http://schemas.microsoft.com/office/drawing/2014/main" id="{D4DD3FFD-E336-4882-9E1F-E0D7E224D09F}"/>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7" name="object 9">
              <a:extLst>
                <a:ext uri="{FF2B5EF4-FFF2-40B4-BE49-F238E27FC236}">
                  <a16:creationId xmlns:a16="http://schemas.microsoft.com/office/drawing/2014/main" id="{66E44B3E-FDDB-4479-B41E-EF8ECA0B380C}"/>
                </a:ext>
              </a:extLst>
            </p:cNvPr>
            <p:cNvSpPr/>
            <p:nvPr/>
          </p:nvSpPr>
          <p:spPr>
            <a:xfrm>
              <a:off x="11120177" y="6374668"/>
              <a:ext cx="202755" cy="142913"/>
            </a:xfrm>
            <a:prstGeom prst="rect">
              <a:avLst/>
            </a:prstGeom>
            <a:blipFill>
              <a:blip r:embed="rId2" cstate="print"/>
              <a:stretch>
                <a:fillRect/>
              </a:stretch>
            </a:blipFill>
          </p:spPr>
          <p:txBody>
            <a:bodyPr wrap="square" lIns="0" tIns="0" rIns="0" bIns="0" rtlCol="0"/>
            <a:lstStyle/>
            <a:p>
              <a:endParaRPr/>
            </a:p>
          </p:txBody>
        </p:sp>
      </p:grpSp>
      <p:sp>
        <p:nvSpPr>
          <p:cNvPr id="2" name="Title 1">
            <a:extLst>
              <a:ext uri="{FF2B5EF4-FFF2-40B4-BE49-F238E27FC236}">
                <a16:creationId xmlns:a16="http://schemas.microsoft.com/office/drawing/2014/main" id="{0D995E1C-58CA-475E-90A2-88552452614F}"/>
              </a:ext>
            </a:extLst>
          </p:cNvPr>
          <p:cNvSpPr>
            <a:spLocks noGrp="1"/>
          </p:cNvSpPr>
          <p:nvPr>
            <p:ph type="title" hasCustomPrompt="1"/>
          </p:nvPr>
        </p:nvSpPr>
        <p:spPr/>
        <p:txBody>
          <a:bodyPr/>
          <a:lstStyle>
            <a:lvl1pPr>
              <a:lnSpc>
                <a:spcPct val="90000"/>
              </a:lnSpc>
              <a:defRPr>
                <a:solidFill>
                  <a:schemeClr val="bg1"/>
                </a:solidFill>
              </a:defRPr>
            </a:lvl1pPr>
          </a:lstStyle>
          <a:p>
            <a:r>
              <a:rPr lang="en-US"/>
              <a:t>Click to edit Title</a:t>
            </a:r>
            <a:endParaRPr lang="en-GB"/>
          </a:p>
        </p:txBody>
      </p:sp>
      <p:sp>
        <p:nvSpPr>
          <p:cNvPr id="20" name="object 4">
            <a:extLst>
              <a:ext uri="{FF2B5EF4-FFF2-40B4-BE49-F238E27FC236}">
                <a16:creationId xmlns:a16="http://schemas.microsoft.com/office/drawing/2014/main" id="{D1301F91-CA9D-4FA7-9B9D-B9C003999257}"/>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6A697BD7-1725-41E7-B0E8-74A2CD59DCCD}"/>
              </a:ext>
            </a:extLst>
          </p:cNvPr>
          <p:cNvSpPr>
            <a:spLocks noGrp="1"/>
          </p:cNvSpPr>
          <p:nvPr>
            <p:ph type="body" sz="quarter" idx="12"/>
          </p:nvPr>
        </p:nvSpPr>
        <p:spPr>
          <a:xfrm>
            <a:off x="990704" y="2009662"/>
            <a:ext cx="10447617" cy="37053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77846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LUE">
    <p:spTree>
      <p:nvGrpSpPr>
        <p:cNvPr id="1" name=""/>
        <p:cNvGrpSpPr/>
        <p:nvPr/>
      </p:nvGrpSpPr>
      <p:grpSpPr>
        <a:xfrm>
          <a:off x="0" y="0"/>
          <a:ext cx="0" cy="0"/>
          <a:chOff x="0" y="0"/>
          <a:chExt cx="0" cy="0"/>
        </a:xfrm>
      </p:grpSpPr>
      <p:sp>
        <p:nvSpPr>
          <p:cNvPr id="20" name="object 2">
            <a:extLst>
              <a:ext uri="{FF2B5EF4-FFF2-40B4-BE49-F238E27FC236}">
                <a16:creationId xmlns:a16="http://schemas.microsoft.com/office/drawing/2014/main" id="{4E727F63-D623-416B-A0CD-CE4AF98E8F75}"/>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00AED6"/>
          </a:solidFill>
        </p:spPr>
        <p:txBody>
          <a:bodyPr wrap="square" lIns="0" tIns="0" rIns="0" bIns="0" rtlCol="0"/>
          <a:lstStyle/>
          <a:p>
            <a:endParaRPr/>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p:txBody>
          <a:bodyPr/>
          <a:lstStyle/>
          <a:p>
            <a:pPr marL="25400">
              <a:lnSpc>
                <a:spcPts val="2090"/>
              </a:lnSpc>
            </a:pPr>
            <a:fld id="{81D60167-4931-47E6-BA6A-407CBD079E47}" type="slidenum">
              <a:rPr lang="en-GB" smtClean="0"/>
              <a:t>‹#›</a:t>
            </a:fld>
            <a:endParaRPr lang="en-GB"/>
          </a:p>
        </p:txBody>
      </p:sp>
      <p:grpSp>
        <p:nvGrpSpPr>
          <p:cNvPr id="12" name="Group 11">
            <a:extLst>
              <a:ext uri="{FF2B5EF4-FFF2-40B4-BE49-F238E27FC236}">
                <a16:creationId xmlns:a16="http://schemas.microsoft.com/office/drawing/2014/main" id="{92179DC9-D4C8-424E-9364-5AF12F7AD851}"/>
              </a:ext>
            </a:extLst>
          </p:cNvPr>
          <p:cNvGrpSpPr/>
          <p:nvPr userDrawn="1"/>
        </p:nvGrpSpPr>
        <p:grpSpPr>
          <a:xfrm>
            <a:off x="10896600" y="6056335"/>
            <a:ext cx="318159" cy="461246"/>
            <a:chOff x="11120177" y="6056335"/>
            <a:chExt cx="318159" cy="461246"/>
          </a:xfrm>
        </p:grpSpPr>
        <p:sp>
          <p:nvSpPr>
            <p:cNvPr id="13" name="object 5">
              <a:extLst>
                <a:ext uri="{FF2B5EF4-FFF2-40B4-BE49-F238E27FC236}">
                  <a16:creationId xmlns:a16="http://schemas.microsoft.com/office/drawing/2014/main" id="{EDC175D7-C5E2-4122-BD43-E8C7E1A80CEA}"/>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14" name="object 6">
              <a:extLst>
                <a:ext uri="{FF2B5EF4-FFF2-40B4-BE49-F238E27FC236}">
                  <a16:creationId xmlns:a16="http://schemas.microsoft.com/office/drawing/2014/main" id="{69341BFE-74BF-4051-ABE9-784CE7DEC79A}"/>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15" name="object 7">
              <a:extLst>
                <a:ext uri="{FF2B5EF4-FFF2-40B4-BE49-F238E27FC236}">
                  <a16:creationId xmlns:a16="http://schemas.microsoft.com/office/drawing/2014/main" id="{E1F97E46-9C1E-4735-B305-CCA4F71B1357}"/>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6" name="object 8">
              <a:extLst>
                <a:ext uri="{FF2B5EF4-FFF2-40B4-BE49-F238E27FC236}">
                  <a16:creationId xmlns:a16="http://schemas.microsoft.com/office/drawing/2014/main" id="{D4DD3FFD-E336-4882-9E1F-E0D7E224D09F}"/>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7" name="object 9">
              <a:extLst>
                <a:ext uri="{FF2B5EF4-FFF2-40B4-BE49-F238E27FC236}">
                  <a16:creationId xmlns:a16="http://schemas.microsoft.com/office/drawing/2014/main" id="{66E44B3E-FDDB-4479-B41E-EF8ECA0B380C}"/>
                </a:ext>
              </a:extLst>
            </p:cNvPr>
            <p:cNvSpPr/>
            <p:nvPr/>
          </p:nvSpPr>
          <p:spPr>
            <a:xfrm>
              <a:off x="11120177" y="6374668"/>
              <a:ext cx="202755" cy="142913"/>
            </a:xfrm>
            <a:prstGeom prst="rect">
              <a:avLst/>
            </a:prstGeom>
            <a:blipFill>
              <a:blip r:embed="rId2" cstate="print"/>
              <a:stretch>
                <a:fillRect/>
              </a:stretch>
            </a:blipFill>
          </p:spPr>
          <p:txBody>
            <a:bodyPr wrap="square" lIns="0" tIns="0" rIns="0" bIns="0" rtlCol="0"/>
            <a:lstStyle/>
            <a:p>
              <a:endParaRPr/>
            </a:p>
          </p:txBody>
        </p:sp>
      </p:grpSp>
      <p:sp>
        <p:nvSpPr>
          <p:cNvPr id="2" name="Title 1">
            <a:extLst>
              <a:ext uri="{FF2B5EF4-FFF2-40B4-BE49-F238E27FC236}">
                <a16:creationId xmlns:a16="http://schemas.microsoft.com/office/drawing/2014/main" id="{0D995E1C-58CA-475E-90A2-88552452614F}"/>
              </a:ext>
            </a:extLst>
          </p:cNvPr>
          <p:cNvSpPr>
            <a:spLocks noGrp="1"/>
          </p:cNvSpPr>
          <p:nvPr>
            <p:ph type="title" hasCustomPrompt="1"/>
          </p:nvPr>
        </p:nvSpPr>
        <p:spPr/>
        <p:txBody>
          <a:bodyPr/>
          <a:lstStyle>
            <a:lvl1pPr>
              <a:lnSpc>
                <a:spcPct val="90000"/>
              </a:lnSpc>
              <a:defRPr>
                <a:solidFill>
                  <a:schemeClr val="bg1"/>
                </a:solidFill>
              </a:defRPr>
            </a:lvl1pPr>
          </a:lstStyle>
          <a:p>
            <a:r>
              <a:rPr lang="en-US"/>
              <a:t>Click to edit Title</a:t>
            </a:r>
            <a:endParaRPr lang="en-GB"/>
          </a:p>
        </p:txBody>
      </p:sp>
      <p:sp>
        <p:nvSpPr>
          <p:cNvPr id="19" name="object 4">
            <a:extLst>
              <a:ext uri="{FF2B5EF4-FFF2-40B4-BE49-F238E27FC236}">
                <a16:creationId xmlns:a16="http://schemas.microsoft.com/office/drawing/2014/main" id="{50DC5227-59F3-4AF0-91E6-EC1A267980CA}"/>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B187703A-691B-4B2E-AB9D-3FBAD0D02310}"/>
              </a:ext>
            </a:extLst>
          </p:cNvPr>
          <p:cNvSpPr>
            <a:spLocks noGrp="1"/>
          </p:cNvSpPr>
          <p:nvPr>
            <p:ph type="body" sz="quarter" idx="12"/>
          </p:nvPr>
        </p:nvSpPr>
        <p:spPr>
          <a:xfrm>
            <a:off x="990704" y="2009662"/>
            <a:ext cx="10447617" cy="37053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8585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NAVY BLUE">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12CDCA2B-B390-4FDC-BA59-0DAA3C4F05D1}"/>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12326E"/>
          </a:solidFill>
        </p:spPr>
        <p:txBody>
          <a:bodyPr wrap="square" lIns="0" tIns="0" rIns="0" bIns="0" rtlCol="0"/>
          <a:lstStyle/>
          <a:p>
            <a:endParaRPr/>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p:txBody>
          <a:bodyPr/>
          <a:lstStyle/>
          <a:p>
            <a:pPr marL="25400">
              <a:lnSpc>
                <a:spcPts val="2090"/>
              </a:lnSpc>
            </a:pPr>
            <a:fld id="{81D60167-4931-47E6-BA6A-407CBD079E47}" type="slidenum">
              <a:rPr lang="en-GB" smtClean="0"/>
              <a:t>‹#›</a:t>
            </a:fld>
            <a:endParaRPr lang="en-GB"/>
          </a:p>
        </p:txBody>
      </p:sp>
      <p:sp>
        <p:nvSpPr>
          <p:cNvPr id="2" name="Title 1">
            <a:extLst>
              <a:ext uri="{FF2B5EF4-FFF2-40B4-BE49-F238E27FC236}">
                <a16:creationId xmlns:a16="http://schemas.microsoft.com/office/drawing/2014/main" id="{0D995E1C-58CA-475E-90A2-88552452614F}"/>
              </a:ext>
            </a:extLst>
          </p:cNvPr>
          <p:cNvSpPr>
            <a:spLocks noGrp="1"/>
          </p:cNvSpPr>
          <p:nvPr>
            <p:ph type="title" hasCustomPrompt="1"/>
          </p:nvPr>
        </p:nvSpPr>
        <p:spPr/>
        <p:txBody>
          <a:bodyPr/>
          <a:lstStyle>
            <a:lvl1pPr>
              <a:lnSpc>
                <a:spcPct val="90000"/>
              </a:lnSpc>
              <a:defRPr>
                <a:solidFill>
                  <a:schemeClr val="bg1"/>
                </a:solidFill>
              </a:defRPr>
            </a:lvl1pPr>
          </a:lstStyle>
          <a:p>
            <a:r>
              <a:rPr lang="en-US"/>
              <a:t>Click to edit Title</a:t>
            </a:r>
            <a:endParaRPr lang="en-GB"/>
          </a:p>
        </p:txBody>
      </p:sp>
      <p:grpSp>
        <p:nvGrpSpPr>
          <p:cNvPr id="22" name="Group 21">
            <a:extLst>
              <a:ext uri="{FF2B5EF4-FFF2-40B4-BE49-F238E27FC236}">
                <a16:creationId xmlns:a16="http://schemas.microsoft.com/office/drawing/2014/main" id="{AF4C5138-73DF-4424-BDE6-2CD7B8CA630C}"/>
              </a:ext>
            </a:extLst>
          </p:cNvPr>
          <p:cNvGrpSpPr/>
          <p:nvPr userDrawn="1"/>
        </p:nvGrpSpPr>
        <p:grpSpPr>
          <a:xfrm>
            <a:off x="10896600" y="6056331"/>
            <a:ext cx="318146" cy="461249"/>
            <a:chOff x="11120183" y="6056331"/>
            <a:chExt cx="318146" cy="461249"/>
          </a:xfrm>
        </p:grpSpPr>
        <p:sp>
          <p:nvSpPr>
            <p:cNvPr id="23" name="bk object 17">
              <a:extLst>
                <a:ext uri="{FF2B5EF4-FFF2-40B4-BE49-F238E27FC236}">
                  <a16:creationId xmlns:a16="http://schemas.microsoft.com/office/drawing/2014/main" id="{2583C172-045C-4FA0-87F9-EF69B19AFF89}"/>
                </a:ext>
              </a:extLst>
            </p:cNvPr>
            <p:cNvSpPr/>
            <p:nvPr/>
          </p:nvSpPr>
          <p:spPr>
            <a:xfrm>
              <a:off x="11210785" y="6056331"/>
              <a:ext cx="137160" cy="45085"/>
            </a:xfrm>
            <a:custGeom>
              <a:avLst/>
              <a:gdLst/>
              <a:ahLst/>
              <a:cxnLst/>
              <a:rect l="l" t="t" r="r" b="b"/>
              <a:pathLst>
                <a:path w="137159" h="45085">
                  <a:moveTo>
                    <a:pt x="18097" y="5588"/>
                  </a:moveTo>
                  <a:lnTo>
                    <a:pt x="11595" y="7124"/>
                  </a:lnTo>
                  <a:lnTo>
                    <a:pt x="5549" y="8991"/>
                  </a:lnTo>
                  <a:lnTo>
                    <a:pt x="0" y="11074"/>
                  </a:lnTo>
                  <a:lnTo>
                    <a:pt x="23329" y="44602"/>
                  </a:lnTo>
                  <a:lnTo>
                    <a:pt x="56642" y="38303"/>
                  </a:lnTo>
                  <a:lnTo>
                    <a:pt x="62280" y="37807"/>
                  </a:lnTo>
                  <a:lnTo>
                    <a:pt x="118255" y="37807"/>
                  </a:lnTo>
                  <a:lnTo>
                    <a:pt x="128486" y="23113"/>
                  </a:lnTo>
                  <a:lnTo>
                    <a:pt x="41534" y="23113"/>
                  </a:lnTo>
                  <a:lnTo>
                    <a:pt x="34401" y="21778"/>
                  </a:lnTo>
                  <a:lnTo>
                    <a:pt x="29634" y="18746"/>
                  </a:lnTo>
                  <a:lnTo>
                    <a:pt x="25336" y="14020"/>
                  </a:lnTo>
                  <a:lnTo>
                    <a:pt x="18097" y="5588"/>
                  </a:lnTo>
                  <a:close/>
                </a:path>
                <a:path w="137159" h="45085">
                  <a:moveTo>
                    <a:pt x="118255" y="37807"/>
                  </a:moveTo>
                  <a:lnTo>
                    <a:pt x="74587" y="37807"/>
                  </a:lnTo>
                  <a:lnTo>
                    <a:pt x="80213" y="38303"/>
                  </a:lnTo>
                  <a:lnTo>
                    <a:pt x="113525" y="44602"/>
                  </a:lnTo>
                  <a:lnTo>
                    <a:pt x="118255" y="37807"/>
                  </a:lnTo>
                  <a:close/>
                </a:path>
                <a:path w="137159" h="45085">
                  <a:moveTo>
                    <a:pt x="74587" y="37807"/>
                  </a:moveTo>
                  <a:lnTo>
                    <a:pt x="62280" y="37807"/>
                  </a:lnTo>
                  <a:lnTo>
                    <a:pt x="67906" y="37820"/>
                  </a:lnTo>
                  <a:lnTo>
                    <a:pt x="74587" y="37807"/>
                  </a:lnTo>
                  <a:close/>
                </a:path>
                <a:path w="137159" h="45085">
                  <a:moveTo>
                    <a:pt x="68732" y="0"/>
                  </a:moveTo>
                  <a:lnTo>
                    <a:pt x="63563" y="12"/>
                  </a:lnTo>
                  <a:lnTo>
                    <a:pt x="59118" y="190"/>
                  </a:lnTo>
                  <a:lnTo>
                    <a:pt x="54711" y="431"/>
                  </a:lnTo>
                  <a:lnTo>
                    <a:pt x="52933" y="22745"/>
                  </a:lnTo>
                  <a:lnTo>
                    <a:pt x="41534" y="23113"/>
                  </a:lnTo>
                  <a:lnTo>
                    <a:pt x="95322" y="23113"/>
                  </a:lnTo>
                  <a:lnTo>
                    <a:pt x="83921" y="22745"/>
                  </a:lnTo>
                  <a:lnTo>
                    <a:pt x="82130" y="431"/>
                  </a:lnTo>
                  <a:lnTo>
                    <a:pt x="77749" y="190"/>
                  </a:lnTo>
                  <a:lnTo>
                    <a:pt x="73279" y="12"/>
                  </a:lnTo>
                  <a:lnTo>
                    <a:pt x="68732" y="0"/>
                  </a:lnTo>
                  <a:close/>
                </a:path>
                <a:path w="137159" h="45085">
                  <a:moveTo>
                    <a:pt x="118757" y="5588"/>
                  </a:moveTo>
                  <a:lnTo>
                    <a:pt x="111531" y="14020"/>
                  </a:lnTo>
                  <a:lnTo>
                    <a:pt x="107231" y="18746"/>
                  </a:lnTo>
                  <a:lnTo>
                    <a:pt x="102460" y="21778"/>
                  </a:lnTo>
                  <a:lnTo>
                    <a:pt x="95322" y="23113"/>
                  </a:lnTo>
                  <a:lnTo>
                    <a:pt x="128486" y="23113"/>
                  </a:lnTo>
                  <a:lnTo>
                    <a:pt x="136867" y="11074"/>
                  </a:lnTo>
                  <a:lnTo>
                    <a:pt x="131305" y="8991"/>
                  </a:lnTo>
                  <a:lnTo>
                    <a:pt x="125272" y="7124"/>
                  </a:lnTo>
                  <a:lnTo>
                    <a:pt x="118757" y="5588"/>
                  </a:lnTo>
                  <a:close/>
                </a:path>
              </a:pathLst>
            </a:custGeom>
            <a:solidFill>
              <a:srgbClr val="FFFFFF"/>
            </a:solidFill>
          </p:spPr>
          <p:txBody>
            <a:bodyPr wrap="square" lIns="0" tIns="0" rIns="0" bIns="0" rtlCol="0"/>
            <a:lstStyle/>
            <a:p>
              <a:endParaRPr/>
            </a:p>
          </p:txBody>
        </p:sp>
        <p:sp>
          <p:nvSpPr>
            <p:cNvPr id="24" name="bk object 18">
              <a:extLst>
                <a:ext uri="{FF2B5EF4-FFF2-40B4-BE49-F238E27FC236}">
                  <a16:creationId xmlns:a16="http://schemas.microsoft.com/office/drawing/2014/main" id="{14E79D10-A7AD-4584-9422-40A0C59CBB46}"/>
                </a:ext>
              </a:extLst>
            </p:cNvPr>
            <p:cNvSpPr/>
            <p:nvPr/>
          </p:nvSpPr>
          <p:spPr>
            <a:xfrm>
              <a:off x="11120194" y="6082220"/>
              <a:ext cx="318135" cy="233679"/>
            </a:xfrm>
            <a:custGeom>
              <a:avLst/>
              <a:gdLst/>
              <a:ahLst/>
              <a:cxnLst/>
              <a:rect l="l" t="t" r="r" b="b"/>
              <a:pathLst>
                <a:path w="318134" h="233679">
                  <a:moveTo>
                    <a:pt x="318058" y="73698"/>
                  </a:moveTo>
                  <a:lnTo>
                    <a:pt x="276898" y="73698"/>
                  </a:lnTo>
                  <a:lnTo>
                    <a:pt x="277310" y="73939"/>
                  </a:lnTo>
                  <a:lnTo>
                    <a:pt x="277418" y="209943"/>
                  </a:lnTo>
                  <a:lnTo>
                    <a:pt x="277596" y="210286"/>
                  </a:lnTo>
                  <a:lnTo>
                    <a:pt x="317207" y="233133"/>
                  </a:lnTo>
                  <a:lnTo>
                    <a:pt x="318058" y="232651"/>
                  </a:lnTo>
                  <a:lnTo>
                    <a:pt x="318058" y="73698"/>
                  </a:lnTo>
                  <a:close/>
                </a:path>
                <a:path w="318134" h="233679">
                  <a:moveTo>
                    <a:pt x="3543" y="0"/>
                  </a:moveTo>
                  <a:lnTo>
                    <a:pt x="888" y="888"/>
                  </a:lnTo>
                  <a:lnTo>
                    <a:pt x="0" y="2120"/>
                  </a:lnTo>
                  <a:lnTo>
                    <a:pt x="84" y="28746"/>
                  </a:lnTo>
                  <a:lnTo>
                    <a:pt x="24177" y="62367"/>
                  </a:lnTo>
                  <a:lnTo>
                    <a:pt x="155625" y="139890"/>
                  </a:lnTo>
                  <a:lnTo>
                    <a:pt x="158940" y="140868"/>
                  </a:lnTo>
                  <a:lnTo>
                    <a:pt x="160248" y="140804"/>
                  </a:lnTo>
                  <a:lnTo>
                    <a:pt x="161239" y="140538"/>
                  </a:lnTo>
                  <a:lnTo>
                    <a:pt x="162420" y="139890"/>
                  </a:lnTo>
                  <a:lnTo>
                    <a:pt x="268135" y="78827"/>
                  </a:lnTo>
                  <a:lnTo>
                    <a:pt x="276453" y="73939"/>
                  </a:lnTo>
                  <a:lnTo>
                    <a:pt x="276898" y="73698"/>
                  </a:lnTo>
                  <a:lnTo>
                    <a:pt x="318058" y="73698"/>
                  </a:lnTo>
                  <a:lnTo>
                    <a:pt x="318058" y="40560"/>
                  </a:lnTo>
                  <a:lnTo>
                    <a:pt x="81868" y="40560"/>
                  </a:lnTo>
                  <a:lnTo>
                    <a:pt x="73128" y="40191"/>
                  </a:lnTo>
                  <a:lnTo>
                    <a:pt x="23746" y="19943"/>
                  </a:lnTo>
                  <a:lnTo>
                    <a:pt x="5003" y="457"/>
                  </a:lnTo>
                  <a:lnTo>
                    <a:pt x="3543" y="0"/>
                  </a:lnTo>
                  <a:close/>
                </a:path>
                <a:path w="318134" h="233679">
                  <a:moveTo>
                    <a:pt x="153060" y="30162"/>
                  </a:moveTo>
                  <a:lnTo>
                    <a:pt x="147370" y="30657"/>
                  </a:lnTo>
                  <a:lnTo>
                    <a:pt x="106730" y="38341"/>
                  </a:lnTo>
                  <a:lnTo>
                    <a:pt x="93112" y="40096"/>
                  </a:lnTo>
                  <a:lnTo>
                    <a:pt x="81868" y="40560"/>
                  </a:lnTo>
                  <a:lnTo>
                    <a:pt x="236161" y="40560"/>
                  </a:lnTo>
                  <a:lnTo>
                    <a:pt x="224924" y="40096"/>
                  </a:lnTo>
                  <a:lnTo>
                    <a:pt x="211315" y="38341"/>
                  </a:lnTo>
                  <a:lnTo>
                    <a:pt x="170662" y="30657"/>
                  </a:lnTo>
                  <a:lnTo>
                    <a:pt x="165264" y="30187"/>
                  </a:lnTo>
                  <a:lnTo>
                    <a:pt x="153060" y="30162"/>
                  </a:lnTo>
                  <a:close/>
                </a:path>
                <a:path w="318134" h="233679">
                  <a:moveTo>
                    <a:pt x="314490" y="0"/>
                  </a:moveTo>
                  <a:lnTo>
                    <a:pt x="313016" y="457"/>
                  </a:lnTo>
                  <a:lnTo>
                    <a:pt x="312191" y="1574"/>
                  </a:lnTo>
                  <a:lnTo>
                    <a:pt x="306082" y="8978"/>
                  </a:lnTo>
                  <a:lnTo>
                    <a:pt x="266454" y="35282"/>
                  </a:lnTo>
                  <a:lnTo>
                    <a:pt x="236161" y="40560"/>
                  </a:lnTo>
                  <a:lnTo>
                    <a:pt x="318058" y="40560"/>
                  </a:lnTo>
                  <a:lnTo>
                    <a:pt x="318033" y="2120"/>
                  </a:lnTo>
                  <a:lnTo>
                    <a:pt x="317144" y="888"/>
                  </a:lnTo>
                  <a:lnTo>
                    <a:pt x="314490" y="0"/>
                  </a:lnTo>
                  <a:close/>
                </a:path>
                <a:path w="318134" h="233679">
                  <a:moveTo>
                    <a:pt x="164972" y="30162"/>
                  </a:moveTo>
                  <a:lnTo>
                    <a:pt x="159296" y="30187"/>
                  </a:lnTo>
                  <a:lnTo>
                    <a:pt x="165264" y="30187"/>
                  </a:lnTo>
                  <a:lnTo>
                    <a:pt x="164972" y="30162"/>
                  </a:lnTo>
                  <a:close/>
                </a:path>
                <a:path w="318134" h="233679">
                  <a:moveTo>
                    <a:pt x="318058" y="13385"/>
                  </a:moveTo>
                  <a:close/>
                </a:path>
              </a:pathLst>
            </a:custGeom>
            <a:solidFill>
              <a:srgbClr val="FFFFFF"/>
            </a:solidFill>
          </p:spPr>
          <p:txBody>
            <a:bodyPr wrap="square" lIns="0" tIns="0" rIns="0" bIns="0" rtlCol="0"/>
            <a:lstStyle/>
            <a:p>
              <a:endParaRPr/>
            </a:p>
          </p:txBody>
        </p:sp>
        <p:sp>
          <p:nvSpPr>
            <p:cNvPr id="25" name="bk object 19">
              <a:extLst>
                <a:ext uri="{FF2B5EF4-FFF2-40B4-BE49-F238E27FC236}">
                  <a16:creationId xmlns:a16="http://schemas.microsoft.com/office/drawing/2014/main" id="{BBDDE385-2742-4B0E-AC4F-B28E84B76B14}"/>
                </a:ext>
              </a:extLst>
            </p:cNvPr>
            <p:cNvSpPr/>
            <p:nvPr/>
          </p:nvSpPr>
          <p:spPr>
            <a:xfrm>
              <a:off x="11120183" y="6175635"/>
              <a:ext cx="318135" cy="238760"/>
            </a:xfrm>
            <a:custGeom>
              <a:avLst/>
              <a:gdLst/>
              <a:ahLst/>
              <a:cxnLst/>
              <a:rect l="l" t="t" r="r" b="b"/>
              <a:pathLst>
                <a:path w="318134" h="238760">
                  <a:moveTo>
                    <a:pt x="1689" y="0"/>
                  </a:moveTo>
                  <a:lnTo>
                    <a:pt x="0" y="635"/>
                  </a:lnTo>
                  <a:lnTo>
                    <a:pt x="0" y="27774"/>
                  </a:lnTo>
                  <a:lnTo>
                    <a:pt x="190" y="29756"/>
                  </a:lnTo>
                  <a:lnTo>
                    <a:pt x="876" y="37795"/>
                  </a:lnTo>
                  <a:lnTo>
                    <a:pt x="3327" y="45478"/>
                  </a:lnTo>
                  <a:lnTo>
                    <a:pt x="7302" y="52298"/>
                  </a:lnTo>
                  <a:lnTo>
                    <a:pt x="8902" y="55118"/>
                  </a:lnTo>
                  <a:lnTo>
                    <a:pt x="10858" y="57937"/>
                  </a:lnTo>
                  <a:lnTo>
                    <a:pt x="17398" y="65278"/>
                  </a:lnTo>
                  <a:lnTo>
                    <a:pt x="21856" y="68961"/>
                  </a:lnTo>
                  <a:lnTo>
                    <a:pt x="315506" y="238417"/>
                  </a:lnTo>
                  <a:lnTo>
                    <a:pt x="316242" y="238112"/>
                  </a:lnTo>
                  <a:lnTo>
                    <a:pt x="317118" y="234645"/>
                  </a:lnTo>
                  <a:lnTo>
                    <a:pt x="317626" y="231736"/>
                  </a:lnTo>
                  <a:lnTo>
                    <a:pt x="317868" y="228777"/>
                  </a:lnTo>
                  <a:lnTo>
                    <a:pt x="318071" y="226809"/>
                  </a:lnTo>
                  <a:lnTo>
                    <a:pt x="318071" y="188683"/>
                  </a:lnTo>
                  <a:lnTo>
                    <a:pt x="317880" y="188353"/>
                  </a:lnTo>
                  <a:lnTo>
                    <a:pt x="66979" y="43561"/>
                  </a:lnTo>
                  <a:lnTo>
                    <a:pt x="54838" y="36677"/>
                  </a:lnTo>
                  <a:lnTo>
                    <a:pt x="42684" y="29578"/>
                  </a:lnTo>
                  <a:lnTo>
                    <a:pt x="32891" y="23602"/>
                  </a:lnTo>
                  <a:lnTo>
                    <a:pt x="21545" y="16208"/>
                  </a:lnTo>
                  <a:lnTo>
                    <a:pt x="10752" y="8361"/>
                  </a:lnTo>
                  <a:lnTo>
                    <a:pt x="2616" y="1028"/>
                  </a:lnTo>
                  <a:lnTo>
                    <a:pt x="1689" y="0"/>
                  </a:lnTo>
                  <a:close/>
                </a:path>
              </a:pathLst>
            </a:custGeom>
            <a:solidFill>
              <a:srgbClr val="FFFFFF"/>
            </a:solidFill>
          </p:spPr>
          <p:txBody>
            <a:bodyPr wrap="square" lIns="0" tIns="0" rIns="0" bIns="0" rtlCol="0"/>
            <a:lstStyle/>
            <a:p>
              <a:endParaRPr/>
            </a:p>
          </p:txBody>
        </p:sp>
        <p:sp>
          <p:nvSpPr>
            <p:cNvPr id="26" name="bk object 20">
              <a:extLst>
                <a:ext uri="{FF2B5EF4-FFF2-40B4-BE49-F238E27FC236}">
                  <a16:creationId xmlns:a16="http://schemas.microsoft.com/office/drawing/2014/main" id="{31C8070F-F773-4DD8-A2C2-0CF7C8EC53DE}"/>
                </a:ext>
              </a:extLst>
            </p:cNvPr>
            <p:cNvSpPr/>
            <p:nvPr/>
          </p:nvSpPr>
          <p:spPr>
            <a:xfrm>
              <a:off x="11120183" y="6275151"/>
              <a:ext cx="289560" cy="198120"/>
            </a:xfrm>
            <a:custGeom>
              <a:avLst/>
              <a:gdLst/>
              <a:ahLst/>
              <a:cxnLst/>
              <a:rect l="l" t="t" r="r" b="b"/>
              <a:pathLst>
                <a:path w="289559" h="198120">
                  <a:moveTo>
                    <a:pt x="1689" y="0"/>
                  </a:moveTo>
                  <a:lnTo>
                    <a:pt x="0" y="634"/>
                  </a:lnTo>
                  <a:lnTo>
                    <a:pt x="0" y="27774"/>
                  </a:lnTo>
                  <a:lnTo>
                    <a:pt x="190" y="29756"/>
                  </a:lnTo>
                  <a:lnTo>
                    <a:pt x="876" y="37795"/>
                  </a:lnTo>
                  <a:lnTo>
                    <a:pt x="3327" y="45478"/>
                  </a:lnTo>
                  <a:lnTo>
                    <a:pt x="7302" y="52298"/>
                  </a:lnTo>
                  <a:lnTo>
                    <a:pt x="8902" y="55117"/>
                  </a:lnTo>
                  <a:lnTo>
                    <a:pt x="10858" y="57937"/>
                  </a:lnTo>
                  <a:lnTo>
                    <a:pt x="17398" y="65277"/>
                  </a:lnTo>
                  <a:lnTo>
                    <a:pt x="21856" y="68960"/>
                  </a:lnTo>
                  <a:lnTo>
                    <a:pt x="245071" y="197764"/>
                  </a:lnTo>
                  <a:lnTo>
                    <a:pt x="245440" y="197764"/>
                  </a:lnTo>
                  <a:lnTo>
                    <a:pt x="266756" y="185483"/>
                  </a:lnTo>
                  <a:lnTo>
                    <a:pt x="288988" y="172643"/>
                  </a:lnTo>
                  <a:lnTo>
                    <a:pt x="288988" y="171678"/>
                  </a:lnTo>
                  <a:lnTo>
                    <a:pt x="66979" y="43560"/>
                  </a:lnTo>
                  <a:lnTo>
                    <a:pt x="54838" y="36677"/>
                  </a:lnTo>
                  <a:lnTo>
                    <a:pt x="42684" y="29578"/>
                  </a:lnTo>
                  <a:lnTo>
                    <a:pt x="32891" y="23602"/>
                  </a:lnTo>
                  <a:lnTo>
                    <a:pt x="21545" y="16208"/>
                  </a:lnTo>
                  <a:lnTo>
                    <a:pt x="10752" y="8361"/>
                  </a:lnTo>
                  <a:lnTo>
                    <a:pt x="2616" y="1028"/>
                  </a:lnTo>
                  <a:lnTo>
                    <a:pt x="1689" y="0"/>
                  </a:lnTo>
                  <a:close/>
                </a:path>
              </a:pathLst>
            </a:custGeom>
            <a:solidFill>
              <a:srgbClr val="FFFFFF"/>
            </a:solidFill>
          </p:spPr>
          <p:txBody>
            <a:bodyPr wrap="square" lIns="0" tIns="0" rIns="0" bIns="0" rtlCol="0"/>
            <a:lstStyle/>
            <a:p>
              <a:endParaRPr/>
            </a:p>
          </p:txBody>
        </p:sp>
        <p:sp>
          <p:nvSpPr>
            <p:cNvPr id="27" name="bk object 21">
              <a:extLst>
                <a:ext uri="{FF2B5EF4-FFF2-40B4-BE49-F238E27FC236}">
                  <a16:creationId xmlns:a16="http://schemas.microsoft.com/office/drawing/2014/main" id="{D06A218C-90B9-4467-B378-AEB6935CC94C}"/>
                </a:ext>
              </a:extLst>
            </p:cNvPr>
            <p:cNvSpPr/>
            <p:nvPr/>
          </p:nvSpPr>
          <p:spPr>
            <a:xfrm>
              <a:off x="11120183" y="6374667"/>
              <a:ext cx="202755" cy="142913"/>
            </a:xfrm>
            <a:prstGeom prst="rect">
              <a:avLst/>
            </a:prstGeom>
            <a:blipFill>
              <a:blip r:embed="rId2" cstate="print"/>
              <a:stretch>
                <a:fillRect/>
              </a:stretch>
            </a:blipFill>
          </p:spPr>
          <p:txBody>
            <a:bodyPr wrap="square" lIns="0" tIns="0" rIns="0" bIns="0" rtlCol="0"/>
            <a:lstStyle/>
            <a:p>
              <a:endParaRPr/>
            </a:p>
          </p:txBody>
        </p:sp>
      </p:grpSp>
      <p:sp>
        <p:nvSpPr>
          <p:cNvPr id="13" name="object 4">
            <a:extLst>
              <a:ext uri="{FF2B5EF4-FFF2-40B4-BE49-F238E27FC236}">
                <a16:creationId xmlns:a16="http://schemas.microsoft.com/office/drawing/2014/main" id="{BF1C76E6-8210-4968-AC22-F3EFF5E6209B}"/>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accent1"/>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FCAB4AAF-E59A-4F63-A2AD-CC1EF347746D}"/>
              </a:ext>
            </a:extLst>
          </p:cNvPr>
          <p:cNvSpPr>
            <a:spLocks noGrp="1"/>
          </p:cNvSpPr>
          <p:nvPr>
            <p:ph type="body" sz="quarter" idx="12"/>
          </p:nvPr>
        </p:nvSpPr>
        <p:spPr>
          <a:xfrm>
            <a:off x="990704" y="2009662"/>
            <a:ext cx="10447617" cy="3705338"/>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5626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ide Title and Content">
    <p:spTree>
      <p:nvGrpSpPr>
        <p:cNvPr id="1" name=""/>
        <p:cNvGrpSpPr/>
        <p:nvPr/>
      </p:nvGrpSpPr>
      <p:grpSpPr>
        <a:xfrm>
          <a:off x="0" y="0"/>
          <a:ext cx="0" cy="0"/>
          <a:chOff x="0" y="0"/>
          <a:chExt cx="0" cy="0"/>
        </a:xfrm>
      </p:grpSpPr>
      <p:sp>
        <p:nvSpPr>
          <p:cNvPr id="8" name="object 4">
            <a:extLst>
              <a:ext uri="{FF2B5EF4-FFF2-40B4-BE49-F238E27FC236}">
                <a16:creationId xmlns:a16="http://schemas.microsoft.com/office/drawing/2014/main" id="{9B72EBC3-358E-413D-854E-FC5523DB3C46}"/>
              </a:ext>
            </a:extLst>
          </p:cNvPr>
          <p:cNvSpPr/>
          <p:nvPr userDrawn="1"/>
        </p:nvSpPr>
        <p:spPr>
          <a:xfrm>
            <a:off x="0" y="3984607"/>
            <a:ext cx="2894330" cy="2874010"/>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7" name="Slide Number Placeholder 6">
            <a:extLst>
              <a:ext uri="{FF2B5EF4-FFF2-40B4-BE49-F238E27FC236}">
                <a16:creationId xmlns:a16="http://schemas.microsoft.com/office/drawing/2014/main" id="{540759DF-20FC-4396-ADD5-F6D73988920F}"/>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8" name="Title 17">
            <a:extLst>
              <a:ext uri="{FF2B5EF4-FFF2-40B4-BE49-F238E27FC236}">
                <a16:creationId xmlns:a16="http://schemas.microsoft.com/office/drawing/2014/main" id="{B7630365-1B39-474A-8097-6C1C2AA86784}"/>
              </a:ext>
            </a:extLst>
          </p:cNvPr>
          <p:cNvSpPr>
            <a:spLocks noGrp="1"/>
          </p:cNvSpPr>
          <p:nvPr>
            <p:ph type="title" hasCustomPrompt="1"/>
          </p:nvPr>
        </p:nvSpPr>
        <p:spPr>
          <a:xfrm>
            <a:off x="990705" y="803579"/>
            <a:ext cx="2916555" cy="2549221"/>
          </a:xfrm>
        </p:spPr>
        <p:txBody>
          <a:bodyPr>
            <a:noAutofit/>
          </a:bodyPr>
          <a:lstStyle>
            <a:lvl1pPr>
              <a:lnSpc>
                <a:spcPct val="90000"/>
              </a:lnSpc>
              <a:defRPr/>
            </a:lvl1pPr>
          </a:lstStyle>
          <a:p>
            <a:r>
              <a:rPr lang="en-US"/>
              <a:t>Click to edit Title</a:t>
            </a:r>
            <a:endParaRPr lang="en-GB"/>
          </a:p>
        </p:txBody>
      </p:sp>
      <p:sp>
        <p:nvSpPr>
          <p:cNvPr id="3" name="Content Placeholder 2">
            <a:extLst>
              <a:ext uri="{FF2B5EF4-FFF2-40B4-BE49-F238E27FC236}">
                <a16:creationId xmlns:a16="http://schemas.microsoft.com/office/drawing/2014/main" id="{F7A211FD-9CDE-4B12-B6D6-2CD550A44EF6}"/>
              </a:ext>
            </a:extLst>
          </p:cNvPr>
          <p:cNvSpPr>
            <a:spLocks noGrp="1"/>
          </p:cNvSpPr>
          <p:nvPr>
            <p:ph sz="quarter" idx="11"/>
          </p:nvPr>
        </p:nvSpPr>
        <p:spPr>
          <a:xfrm>
            <a:off x="5032511" y="803579"/>
            <a:ext cx="5773420" cy="51136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3AC0377D-7B5E-4E2D-B0D1-AB9864471D2C}"/>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7" name="object 4">
            <a:extLst>
              <a:ext uri="{FF2B5EF4-FFF2-40B4-BE49-F238E27FC236}">
                <a16:creationId xmlns:a16="http://schemas.microsoft.com/office/drawing/2014/main" id="{CE8D5ECA-382F-45CE-936A-DCDBB82392FD}"/>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5" name="Content Placeholder 4">
            <a:extLst>
              <a:ext uri="{FF2B5EF4-FFF2-40B4-BE49-F238E27FC236}">
                <a16:creationId xmlns:a16="http://schemas.microsoft.com/office/drawing/2014/main" id="{06AA9C67-AC51-4A3C-B64E-0D1CF3ABB165}"/>
              </a:ext>
            </a:extLst>
          </p:cNvPr>
          <p:cNvSpPr>
            <a:spLocks noGrp="1"/>
          </p:cNvSpPr>
          <p:nvPr>
            <p:ph sz="quarter" idx="11" hasCustomPrompt="1"/>
          </p:nvPr>
        </p:nvSpPr>
        <p:spPr>
          <a:xfrm>
            <a:off x="990704" y="2009662"/>
            <a:ext cx="5105296" cy="3704399"/>
          </a:xfrm>
        </p:spPr>
        <p:txBody>
          <a:bodyPr/>
          <a:lstStyle>
            <a:lvl1pPr>
              <a:defRPr/>
            </a:lvl1pPr>
          </a:lstStyle>
          <a:p>
            <a:pPr lvl="0"/>
            <a:r>
              <a:rPr lang="en-US"/>
              <a:t>Object</a:t>
            </a:r>
          </a:p>
          <a:p>
            <a:pPr lvl="1"/>
            <a:endParaRPr lang="en-GB"/>
          </a:p>
        </p:txBody>
      </p:sp>
      <p:sp>
        <p:nvSpPr>
          <p:cNvPr id="18" name="Content Placeholder 4">
            <a:extLst>
              <a:ext uri="{FF2B5EF4-FFF2-40B4-BE49-F238E27FC236}">
                <a16:creationId xmlns:a16="http://schemas.microsoft.com/office/drawing/2014/main" id="{E0C9A3EC-871E-46DA-9174-3B614DF802D8}"/>
              </a:ext>
            </a:extLst>
          </p:cNvPr>
          <p:cNvSpPr>
            <a:spLocks noGrp="1"/>
          </p:cNvSpPr>
          <p:nvPr>
            <p:ph sz="quarter" idx="12" hasCustomPrompt="1"/>
          </p:nvPr>
        </p:nvSpPr>
        <p:spPr>
          <a:xfrm>
            <a:off x="6333027" y="2009662"/>
            <a:ext cx="5105296" cy="3704399"/>
          </a:xfrm>
        </p:spPr>
        <p:txBody>
          <a:bodyPr/>
          <a:lstStyle>
            <a:lvl1pPr>
              <a:defRPr/>
            </a:lvl1pPr>
          </a:lstStyle>
          <a:p>
            <a:pPr lvl="0"/>
            <a:r>
              <a:rPr lang="en-US"/>
              <a:t>Object</a:t>
            </a:r>
          </a:p>
          <a:p>
            <a:pPr lvl="1"/>
            <a:endParaRPr lang="en-GB"/>
          </a:p>
        </p:txBody>
      </p:sp>
      <p:sp>
        <p:nvSpPr>
          <p:cNvPr id="6" name="Title 5">
            <a:extLst>
              <a:ext uri="{FF2B5EF4-FFF2-40B4-BE49-F238E27FC236}">
                <a16:creationId xmlns:a16="http://schemas.microsoft.com/office/drawing/2014/main" id="{2754DD09-A328-4A99-814C-0D8C38858650}"/>
              </a:ext>
            </a:extLst>
          </p:cNvPr>
          <p:cNvSpPr>
            <a:spLocks noGrp="1"/>
          </p:cNvSpPr>
          <p:nvPr>
            <p:ph type="title" hasCustomPrompt="1"/>
          </p:nvPr>
        </p:nvSpPr>
        <p:spPr/>
        <p:txBody>
          <a:bodyPr/>
          <a:lstStyle>
            <a:lvl1pPr>
              <a:defRPr/>
            </a:lvl1pPr>
          </a:lstStyle>
          <a:p>
            <a:r>
              <a:rPr lang="en-US"/>
              <a:t>Click to edit Title</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40759DF-20FC-4396-ADD5-F6D73988920F}"/>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5" name="object 4">
            <a:extLst>
              <a:ext uri="{FF2B5EF4-FFF2-40B4-BE49-F238E27FC236}">
                <a16:creationId xmlns:a16="http://schemas.microsoft.com/office/drawing/2014/main" id="{23D183BE-D8CB-4561-8179-051812DE336A}"/>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2" name="Title 1">
            <a:extLst>
              <a:ext uri="{FF2B5EF4-FFF2-40B4-BE49-F238E27FC236}">
                <a16:creationId xmlns:a16="http://schemas.microsoft.com/office/drawing/2014/main" id="{904B7FF9-2496-47F4-BC1B-1C035E6BC184}"/>
              </a:ext>
            </a:extLst>
          </p:cNvPr>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3252763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ide 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40759DF-20FC-4396-ADD5-F6D73988920F}"/>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2" name="Title 1">
            <a:extLst>
              <a:ext uri="{FF2B5EF4-FFF2-40B4-BE49-F238E27FC236}">
                <a16:creationId xmlns:a16="http://schemas.microsoft.com/office/drawing/2014/main" id="{BACA2DA4-5294-4436-AE1A-974F939792A3}"/>
              </a:ext>
            </a:extLst>
          </p:cNvPr>
          <p:cNvSpPr>
            <a:spLocks noGrp="1"/>
          </p:cNvSpPr>
          <p:nvPr>
            <p:ph type="title" hasCustomPrompt="1"/>
          </p:nvPr>
        </p:nvSpPr>
        <p:spPr>
          <a:xfrm>
            <a:off x="990705" y="803579"/>
            <a:ext cx="2916555" cy="2549222"/>
          </a:xfrm>
        </p:spPr>
        <p:txBody>
          <a:bodyPr>
            <a:noAutofit/>
          </a:bodyPr>
          <a:lstStyle>
            <a:lvl1pPr>
              <a:lnSpc>
                <a:spcPct val="90000"/>
              </a:lnSpc>
              <a:defRPr/>
            </a:lvl1pPr>
          </a:lstStyle>
          <a:p>
            <a:r>
              <a:rPr lang="en-US"/>
              <a:t>Click to edit Title</a:t>
            </a:r>
            <a:endParaRPr lang="en-GB"/>
          </a:p>
        </p:txBody>
      </p:sp>
      <p:sp>
        <p:nvSpPr>
          <p:cNvPr id="16" name="object 4">
            <a:extLst>
              <a:ext uri="{FF2B5EF4-FFF2-40B4-BE49-F238E27FC236}">
                <a16:creationId xmlns:a16="http://schemas.microsoft.com/office/drawing/2014/main" id="{95C8FCF4-6002-4415-824B-4E1CE8201C70}"/>
              </a:ext>
            </a:extLst>
          </p:cNvPr>
          <p:cNvSpPr/>
          <p:nvPr userDrawn="1"/>
        </p:nvSpPr>
        <p:spPr>
          <a:xfrm>
            <a:off x="0" y="3984607"/>
            <a:ext cx="2894330" cy="2874010"/>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Tree>
    <p:extLst>
      <p:ext uri="{BB962C8B-B14F-4D97-AF65-F5344CB8AC3E}">
        <p14:creationId xmlns:p14="http://schemas.microsoft.com/office/powerpoint/2010/main" val="2972316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40759DF-20FC-4396-ADD5-F6D73988920F}"/>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6" name="object 4">
            <a:extLst>
              <a:ext uri="{FF2B5EF4-FFF2-40B4-BE49-F238E27FC236}">
                <a16:creationId xmlns:a16="http://schemas.microsoft.com/office/drawing/2014/main" id="{BCC75D25-AD78-49A5-83EE-C07D048CFA35}"/>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95E20894-EF4B-4146-8822-4DB05B2EE604}"/>
              </a:ext>
            </a:extLst>
          </p:cNvPr>
          <p:cNvSpPr>
            <a:spLocks noGrp="1"/>
          </p:cNvSpPr>
          <p:nvPr>
            <p:ph type="body" sz="quarter" idx="13"/>
          </p:nvPr>
        </p:nvSpPr>
        <p:spPr>
          <a:xfrm>
            <a:off x="990705" y="2008800"/>
            <a:ext cx="2871470" cy="285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3">
            <a:extLst>
              <a:ext uri="{FF2B5EF4-FFF2-40B4-BE49-F238E27FC236}">
                <a16:creationId xmlns:a16="http://schemas.microsoft.com/office/drawing/2014/main" id="{B663039F-1FB8-4E8C-82CB-5AFB06227EAA}"/>
              </a:ext>
            </a:extLst>
          </p:cNvPr>
          <p:cNvSpPr>
            <a:spLocks noGrp="1"/>
          </p:cNvSpPr>
          <p:nvPr>
            <p:ph type="body" sz="quarter" idx="14"/>
          </p:nvPr>
        </p:nvSpPr>
        <p:spPr>
          <a:xfrm>
            <a:off x="5257800" y="2008800"/>
            <a:ext cx="6248400" cy="2895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81C7419C-98EF-4953-81C0-99311A6151D3}"/>
              </a:ext>
            </a:extLst>
          </p:cNvPr>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1426256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agram">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40759DF-20FC-4396-ADD5-F6D73988920F}"/>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5" name="object 4">
            <a:extLst>
              <a:ext uri="{FF2B5EF4-FFF2-40B4-BE49-F238E27FC236}">
                <a16:creationId xmlns:a16="http://schemas.microsoft.com/office/drawing/2014/main" id="{9F8B9FA8-5317-43EA-A726-494D0E2BA486}"/>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950C15BB-44B8-4D5D-A654-B47B8B47209B}"/>
              </a:ext>
            </a:extLst>
          </p:cNvPr>
          <p:cNvSpPr>
            <a:spLocks noGrp="1"/>
          </p:cNvSpPr>
          <p:nvPr>
            <p:ph type="body" sz="quarter" idx="13"/>
          </p:nvPr>
        </p:nvSpPr>
        <p:spPr>
          <a:xfrm>
            <a:off x="990705" y="2008800"/>
            <a:ext cx="2871470" cy="285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20AC89F2-C96E-4603-848D-BCA7FEE06C03}"/>
              </a:ext>
            </a:extLst>
          </p:cNvPr>
          <p:cNvSpPr>
            <a:spLocks noGrp="1"/>
          </p:cNvSpPr>
          <p:nvPr>
            <p:ph sz="quarter" idx="14"/>
          </p:nvPr>
        </p:nvSpPr>
        <p:spPr>
          <a:xfrm>
            <a:off x="4921250" y="2008799"/>
            <a:ext cx="6488113" cy="3468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itle 17">
            <a:extLst>
              <a:ext uri="{FF2B5EF4-FFF2-40B4-BE49-F238E27FC236}">
                <a16:creationId xmlns:a16="http://schemas.microsoft.com/office/drawing/2014/main" id="{1519D846-80EE-406B-A71E-AEE2B028FF15}"/>
              </a:ext>
            </a:extLst>
          </p:cNvPr>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297452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 Col">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40759DF-20FC-4396-ADD5-F6D73988920F}"/>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5" name="object 4">
            <a:extLst>
              <a:ext uri="{FF2B5EF4-FFF2-40B4-BE49-F238E27FC236}">
                <a16:creationId xmlns:a16="http://schemas.microsoft.com/office/drawing/2014/main" id="{1931264B-5CD8-45BD-AE51-1CA1A044EC3E}"/>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sp>
        <p:nvSpPr>
          <p:cNvPr id="4" name="Text Placeholder 3">
            <a:extLst>
              <a:ext uri="{FF2B5EF4-FFF2-40B4-BE49-F238E27FC236}">
                <a16:creationId xmlns:a16="http://schemas.microsoft.com/office/drawing/2014/main" id="{D14D9485-624D-42B0-8630-34E948A44A8B}"/>
              </a:ext>
            </a:extLst>
          </p:cNvPr>
          <p:cNvSpPr>
            <a:spLocks noGrp="1"/>
          </p:cNvSpPr>
          <p:nvPr>
            <p:ph type="body" sz="quarter" idx="14"/>
          </p:nvPr>
        </p:nvSpPr>
        <p:spPr>
          <a:xfrm>
            <a:off x="990705" y="2008800"/>
            <a:ext cx="2871470" cy="285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3">
            <a:extLst>
              <a:ext uri="{FF2B5EF4-FFF2-40B4-BE49-F238E27FC236}">
                <a16:creationId xmlns:a16="http://schemas.microsoft.com/office/drawing/2014/main" id="{F6E0CD73-9B26-4E07-AA5A-EEF3272B979D}"/>
              </a:ext>
            </a:extLst>
          </p:cNvPr>
          <p:cNvSpPr>
            <a:spLocks noGrp="1"/>
          </p:cNvSpPr>
          <p:nvPr>
            <p:ph type="body" sz="quarter" idx="15"/>
          </p:nvPr>
        </p:nvSpPr>
        <p:spPr>
          <a:xfrm>
            <a:off x="4625125" y="2008800"/>
            <a:ext cx="2871470" cy="285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ext Placeholder 3">
            <a:extLst>
              <a:ext uri="{FF2B5EF4-FFF2-40B4-BE49-F238E27FC236}">
                <a16:creationId xmlns:a16="http://schemas.microsoft.com/office/drawing/2014/main" id="{CE03EB4A-FD8D-489C-AAD9-E6AE91EBC9B2}"/>
              </a:ext>
            </a:extLst>
          </p:cNvPr>
          <p:cNvSpPr>
            <a:spLocks noGrp="1"/>
          </p:cNvSpPr>
          <p:nvPr>
            <p:ph type="body" sz="quarter" idx="16"/>
          </p:nvPr>
        </p:nvSpPr>
        <p:spPr>
          <a:xfrm>
            <a:off x="8259544" y="2008800"/>
            <a:ext cx="2871470" cy="285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06CCAE99-B25C-48C4-93E5-F9006E10A373}"/>
              </a:ext>
            </a:extLst>
          </p:cNvPr>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3781678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DDD989A-E01E-4D5A-B220-174E9687EB59}"/>
              </a:ext>
            </a:extLst>
          </p:cNvPr>
          <p:cNvSpPr>
            <a:spLocks noGrp="1"/>
          </p:cNvSpPr>
          <p:nvPr>
            <p:ph type="sldNum" sz="quarter" idx="10"/>
          </p:nvPr>
        </p:nvSpPr>
        <p:spPr/>
        <p:txBody>
          <a:bodyPr/>
          <a:lstStyle/>
          <a:p>
            <a:pPr marL="25400">
              <a:lnSpc>
                <a:spcPts val="2090"/>
              </a:lnSpc>
            </a:pPr>
            <a:fld id="{81D60167-4931-47E6-BA6A-407CBD079E47}" type="slidenum">
              <a:rPr lang="en-GB" smtClean="0"/>
              <a:t>‹#›</a:t>
            </a:fld>
            <a:endParaRPr lang="en-GB"/>
          </a:p>
        </p:txBody>
      </p:sp>
      <p:sp>
        <p:nvSpPr>
          <p:cNvPr id="9" name="Picture Placeholder 8">
            <a:extLst>
              <a:ext uri="{FF2B5EF4-FFF2-40B4-BE49-F238E27FC236}">
                <a16:creationId xmlns:a16="http://schemas.microsoft.com/office/drawing/2014/main" id="{074C12BD-5601-4E6E-A7FE-AC40CF1BDFB2}"/>
              </a:ext>
            </a:extLst>
          </p:cNvPr>
          <p:cNvSpPr>
            <a:spLocks noGrp="1"/>
          </p:cNvSpPr>
          <p:nvPr>
            <p:ph type="pic" sz="quarter" idx="11"/>
          </p:nvPr>
        </p:nvSpPr>
        <p:spPr>
          <a:xfrm>
            <a:off x="0" y="0"/>
            <a:ext cx="12192000" cy="6858000"/>
          </a:xfrm>
          <a:prstGeom prst="rect">
            <a:avLst/>
          </a:prstGeom>
        </p:spPr>
        <p:txBody>
          <a:bodyPr anchor="ctr" anchorCtr="0"/>
          <a:lstStyle>
            <a:lvl1pPr algn="ctr">
              <a:defRPr/>
            </a:lvl1pPr>
          </a:lstStyle>
          <a:p>
            <a:r>
              <a:rPr lang="en-US"/>
              <a:t>Click icon to add picture</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DDD989A-E01E-4D5A-B220-174E9687EB59}"/>
              </a:ext>
            </a:extLst>
          </p:cNvPr>
          <p:cNvSpPr>
            <a:spLocks noGrp="1"/>
          </p:cNvSpPr>
          <p:nvPr>
            <p:ph type="sldNum" sz="quarter" idx="10"/>
          </p:nvPr>
        </p:nvSpPr>
        <p:spPr/>
        <p:txBody>
          <a:bodyPr/>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sp>
        <p:nvSpPr>
          <p:cNvPr id="10" name="object 4">
            <a:extLst>
              <a:ext uri="{FF2B5EF4-FFF2-40B4-BE49-F238E27FC236}">
                <a16:creationId xmlns:a16="http://schemas.microsoft.com/office/drawing/2014/main" id="{51B1A697-748C-4C25-92F1-6C497E540FAA}"/>
              </a:ext>
            </a:extLst>
          </p:cNvPr>
          <p:cNvSpPr/>
          <p:nvPr userDrawn="1"/>
        </p:nvSpPr>
        <p:spPr>
          <a:xfrm>
            <a:off x="0" y="5345315"/>
            <a:ext cx="1524000" cy="1513301"/>
          </a:xfrm>
          <a:custGeom>
            <a:avLst/>
            <a:gdLst/>
            <a:ahLst/>
            <a:cxnLst/>
            <a:rect l="l" t="t" r="r" b="b"/>
            <a:pathLst>
              <a:path w="2894330" h="2874009">
                <a:moveTo>
                  <a:pt x="0" y="0"/>
                </a:moveTo>
                <a:lnTo>
                  <a:pt x="0" y="2873392"/>
                </a:lnTo>
                <a:lnTo>
                  <a:pt x="2893847" y="2873392"/>
                </a:lnTo>
                <a:lnTo>
                  <a:pt x="1223276" y="1909354"/>
                </a:lnTo>
                <a:lnTo>
                  <a:pt x="1180063" y="1883794"/>
                </a:lnTo>
                <a:lnTo>
                  <a:pt x="1137497" y="1857433"/>
                </a:lnTo>
                <a:lnTo>
                  <a:pt x="1095584" y="1830284"/>
                </a:lnTo>
                <a:lnTo>
                  <a:pt x="1054331" y="1802362"/>
                </a:lnTo>
                <a:lnTo>
                  <a:pt x="1013745" y="1773678"/>
                </a:lnTo>
                <a:lnTo>
                  <a:pt x="973832" y="1744246"/>
                </a:lnTo>
                <a:lnTo>
                  <a:pt x="934599" y="1714079"/>
                </a:lnTo>
                <a:lnTo>
                  <a:pt x="896053" y="1683191"/>
                </a:lnTo>
                <a:lnTo>
                  <a:pt x="858200" y="1651594"/>
                </a:lnTo>
                <a:lnTo>
                  <a:pt x="821047" y="1619301"/>
                </a:lnTo>
                <a:lnTo>
                  <a:pt x="784601" y="1586326"/>
                </a:lnTo>
                <a:lnTo>
                  <a:pt x="748869" y="1552683"/>
                </a:lnTo>
                <a:lnTo>
                  <a:pt x="713856" y="1518383"/>
                </a:lnTo>
                <a:lnTo>
                  <a:pt x="679571" y="1483440"/>
                </a:lnTo>
                <a:lnTo>
                  <a:pt x="646018" y="1447868"/>
                </a:lnTo>
                <a:lnTo>
                  <a:pt x="610400" y="1408580"/>
                </a:lnTo>
                <a:lnTo>
                  <a:pt x="602043" y="1399195"/>
                </a:lnTo>
                <a:lnTo>
                  <a:pt x="599185" y="1396083"/>
                </a:lnTo>
                <a:lnTo>
                  <a:pt x="560623" y="1351693"/>
                </a:lnTo>
                <a:lnTo>
                  <a:pt x="526268" y="1310088"/>
                </a:lnTo>
                <a:lnTo>
                  <a:pt x="493313" y="1268119"/>
                </a:lnTo>
                <a:lnTo>
                  <a:pt x="461729" y="1225838"/>
                </a:lnTo>
                <a:lnTo>
                  <a:pt x="431489" y="1183295"/>
                </a:lnTo>
                <a:lnTo>
                  <a:pt x="402566" y="1140542"/>
                </a:lnTo>
                <a:lnTo>
                  <a:pt x="374931" y="1097628"/>
                </a:lnTo>
                <a:lnTo>
                  <a:pt x="348557" y="1054607"/>
                </a:lnTo>
                <a:lnTo>
                  <a:pt x="323418" y="1011527"/>
                </a:lnTo>
                <a:lnTo>
                  <a:pt x="299090" y="968681"/>
                </a:lnTo>
                <a:lnTo>
                  <a:pt x="275622" y="925354"/>
                </a:lnTo>
                <a:lnTo>
                  <a:pt x="253020" y="881561"/>
                </a:lnTo>
                <a:lnTo>
                  <a:pt x="231291" y="837315"/>
                </a:lnTo>
                <a:lnTo>
                  <a:pt x="210444" y="792629"/>
                </a:lnTo>
                <a:lnTo>
                  <a:pt x="190485" y="747515"/>
                </a:lnTo>
                <a:lnTo>
                  <a:pt x="171422" y="701988"/>
                </a:lnTo>
                <a:lnTo>
                  <a:pt x="153262" y="656061"/>
                </a:lnTo>
                <a:lnTo>
                  <a:pt x="136013" y="609746"/>
                </a:lnTo>
                <a:lnTo>
                  <a:pt x="119681" y="563057"/>
                </a:lnTo>
                <a:lnTo>
                  <a:pt x="104274" y="516007"/>
                </a:lnTo>
                <a:lnTo>
                  <a:pt x="89800" y="468609"/>
                </a:lnTo>
                <a:lnTo>
                  <a:pt x="76266" y="420876"/>
                </a:lnTo>
                <a:lnTo>
                  <a:pt x="63678" y="372822"/>
                </a:lnTo>
                <a:lnTo>
                  <a:pt x="52045" y="324459"/>
                </a:lnTo>
                <a:lnTo>
                  <a:pt x="41374" y="275802"/>
                </a:lnTo>
                <a:lnTo>
                  <a:pt x="31672" y="226862"/>
                </a:lnTo>
                <a:lnTo>
                  <a:pt x="22946" y="177654"/>
                </a:lnTo>
                <a:lnTo>
                  <a:pt x="15204" y="128190"/>
                </a:lnTo>
                <a:lnTo>
                  <a:pt x="8454" y="78483"/>
                </a:lnTo>
                <a:lnTo>
                  <a:pt x="2701" y="28547"/>
                </a:lnTo>
                <a:lnTo>
                  <a:pt x="0" y="0"/>
                </a:lnTo>
                <a:close/>
              </a:path>
            </a:pathLst>
          </a:custGeom>
          <a:solidFill>
            <a:schemeClr val="tx2"/>
          </a:solidFill>
        </p:spPr>
        <p:txBody>
          <a:bodyPr wrap="square" lIns="0" tIns="0" rIns="0" bIns="0" rtlCol="0"/>
          <a:lstStyle/>
          <a:p>
            <a:endParaRPr/>
          </a:p>
        </p:txBody>
      </p:sp>
      <p:grpSp>
        <p:nvGrpSpPr>
          <p:cNvPr id="11" name="Group 10">
            <a:extLst>
              <a:ext uri="{FF2B5EF4-FFF2-40B4-BE49-F238E27FC236}">
                <a16:creationId xmlns:a16="http://schemas.microsoft.com/office/drawing/2014/main" id="{F305D7FF-3E46-4CFF-A503-A3FA903E34F1}"/>
              </a:ext>
            </a:extLst>
          </p:cNvPr>
          <p:cNvGrpSpPr/>
          <p:nvPr userDrawn="1"/>
        </p:nvGrpSpPr>
        <p:grpSpPr>
          <a:xfrm>
            <a:off x="10896600" y="6056335"/>
            <a:ext cx="318159" cy="461246"/>
            <a:chOff x="11120177" y="6056335"/>
            <a:chExt cx="318159" cy="461246"/>
          </a:xfrm>
        </p:grpSpPr>
        <p:sp>
          <p:nvSpPr>
            <p:cNvPr id="12" name="object 5">
              <a:extLst>
                <a:ext uri="{FF2B5EF4-FFF2-40B4-BE49-F238E27FC236}">
                  <a16:creationId xmlns:a16="http://schemas.microsoft.com/office/drawing/2014/main" id="{8FFEF7D7-31BB-48F9-85E3-AC76145AE4E5}"/>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13" name="object 6">
              <a:extLst>
                <a:ext uri="{FF2B5EF4-FFF2-40B4-BE49-F238E27FC236}">
                  <a16:creationId xmlns:a16="http://schemas.microsoft.com/office/drawing/2014/main" id="{8E151F4C-3D61-4AE2-B5DD-101783E17C4D}"/>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14" name="object 7">
              <a:extLst>
                <a:ext uri="{FF2B5EF4-FFF2-40B4-BE49-F238E27FC236}">
                  <a16:creationId xmlns:a16="http://schemas.microsoft.com/office/drawing/2014/main" id="{FE495DDA-14C8-47CE-B210-024B667B92CD}"/>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5" name="object 8">
              <a:extLst>
                <a:ext uri="{FF2B5EF4-FFF2-40B4-BE49-F238E27FC236}">
                  <a16:creationId xmlns:a16="http://schemas.microsoft.com/office/drawing/2014/main" id="{56000D03-0BD1-4F3D-974E-A75329A10CA4}"/>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6" name="object 9">
              <a:extLst>
                <a:ext uri="{FF2B5EF4-FFF2-40B4-BE49-F238E27FC236}">
                  <a16:creationId xmlns:a16="http://schemas.microsoft.com/office/drawing/2014/main" id="{524F8723-40EF-4DA9-8FF2-2BDECA3DDB72}"/>
                </a:ext>
              </a:extLst>
            </p:cNvPr>
            <p:cNvSpPr/>
            <p:nvPr/>
          </p:nvSpPr>
          <p:spPr>
            <a:xfrm>
              <a:off x="11120177" y="6374668"/>
              <a:ext cx="202755" cy="142913"/>
            </a:xfrm>
            <a:prstGeom prst="rect">
              <a:avLst/>
            </a:prstGeom>
            <a:blipFill>
              <a:blip r:embed="rId2"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1864879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A9A3DB-64DF-44C8-B4B7-7EA860A677BD}"/>
              </a:ext>
            </a:extLst>
          </p:cNvPr>
          <p:cNvSpPr>
            <a:spLocks noGrp="1"/>
          </p:cNvSpPr>
          <p:nvPr>
            <p:ph type="body" sz="quarter" idx="12"/>
          </p:nvPr>
        </p:nvSpPr>
        <p:spPr>
          <a:xfrm>
            <a:off x="990704" y="2009662"/>
            <a:ext cx="10447617" cy="3705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Rectangle 1">
            <a:extLst>
              <a:ext uri="{FF2B5EF4-FFF2-40B4-BE49-F238E27FC236}">
                <a16:creationId xmlns:a16="http://schemas.microsoft.com/office/drawing/2014/main" id="{0578CFCD-2CEF-4214-B126-6EDDF65BC871}"/>
              </a:ext>
            </a:extLst>
          </p:cNvPr>
          <p:cNvSpPr/>
          <p:nvPr userDrawn="1"/>
        </p:nvSpPr>
        <p:spPr>
          <a:xfrm>
            <a:off x="10820400" y="5943600"/>
            <a:ext cx="685800" cy="78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 name="Slide Number Placeholder 9">
            <a:extLst>
              <a:ext uri="{FF2B5EF4-FFF2-40B4-BE49-F238E27FC236}">
                <a16:creationId xmlns:a16="http://schemas.microsoft.com/office/drawing/2014/main" id="{2B7BB693-A7EA-4834-9DF8-392FC9437DD3}"/>
              </a:ext>
            </a:extLst>
          </p:cNvPr>
          <p:cNvSpPr>
            <a:spLocks noGrp="1"/>
          </p:cNvSpPr>
          <p:nvPr>
            <p:ph type="sldNum" sz="quarter" idx="11"/>
          </p:nvPr>
        </p:nvSpPr>
        <p:spPr>
          <a:xfrm>
            <a:off x="11506200" y="6152306"/>
            <a:ext cx="335915" cy="269304"/>
          </a:xfrm>
        </p:spPr>
        <p:txBody>
          <a:bodyPr anchor="ctr" anchorCtr="0"/>
          <a:lstStyle>
            <a:lvl1pPr>
              <a:defRPr>
                <a:solidFill>
                  <a:schemeClr val="tx1"/>
                </a:solidFill>
              </a:defRPr>
            </a:lvl1pPr>
          </a:lstStyle>
          <a:p>
            <a:pPr marL="25400">
              <a:lnSpc>
                <a:spcPts val="2090"/>
              </a:lnSpc>
            </a:pPr>
            <a:fld id="{81D60167-4931-47E6-BA6A-407CBD079E47}" type="slidenum">
              <a:rPr lang="en-GB" smtClean="0"/>
              <a:pPr marL="25400">
                <a:lnSpc>
                  <a:spcPts val="2090"/>
                </a:lnSpc>
              </a:pPr>
              <a:t>‹#›</a:t>
            </a:fld>
            <a:endParaRPr lang="en-GB"/>
          </a:p>
        </p:txBody>
      </p:sp>
      <p:grpSp>
        <p:nvGrpSpPr>
          <p:cNvPr id="20" name="Group 19">
            <a:extLst>
              <a:ext uri="{FF2B5EF4-FFF2-40B4-BE49-F238E27FC236}">
                <a16:creationId xmlns:a16="http://schemas.microsoft.com/office/drawing/2014/main" id="{89425C97-8553-4BD4-B6C3-A68CCDAE52F6}"/>
              </a:ext>
            </a:extLst>
          </p:cNvPr>
          <p:cNvGrpSpPr/>
          <p:nvPr userDrawn="1"/>
        </p:nvGrpSpPr>
        <p:grpSpPr>
          <a:xfrm>
            <a:off x="10896600" y="6056335"/>
            <a:ext cx="318159" cy="461246"/>
            <a:chOff x="11120177" y="6056335"/>
            <a:chExt cx="318159" cy="461246"/>
          </a:xfrm>
        </p:grpSpPr>
        <p:sp>
          <p:nvSpPr>
            <p:cNvPr id="21" name="object 5">
              <a:extLst>
                <a:ext uri="{FF2B5EF4-FFF2-40B4-BE49-F238E27FC236}">
                  <a16:creationId xmlns:a16="http://schemas.microsoft.com/office/drawing/2014/main" id="{913A4C65-AE8E-4E54-BC36-83DB8EAE47A9}"/>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22" name="object 6">
              <a:extLst>
                <a:ext uri="{FF2B5EF4-FFF2-40B4-BE49-F238E27FC236}">
                  <a16:creationId xmlns:a16="http://schemas.microsoft.com/office/drawing/2014/main" id="{80D7C354-108B-4E72-B544-805141EA09B0}"/>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23" name="object 7">
              <a:extLst>
                <a:ext uri="{FF2B5EF4-FFF2-40B4-BE49-F238E27FC236}">
                  <a16:creationId xmlns:a16="http://schemas.microsoft.com/office/drawing/2014/main" id="{6C6C8349-1EA8-437B-A47C-CAA98EB069F4}"/>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24" name="object 8">
              <a:extLst>
                <a:ext uri="{FF2B5EF4-FFF2-40B4-BE49-F238E27FC236}">
                  <a16:creationId xmlns:a16="http://schemas.microsoft.com/office/drawing/2014/main" id="{34E813AF-F813-443F-B2BB-F6E9F6DE4E02}"/>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25" name="object 9">
              <a:extLst>
                <a:ext uri="{FF2B5EF4-FFF2-40B4-BE49-F238E27FC236}">
                  <a16:creationId xmlns:a16="http://schemas.microsoft.com/office/drawing/2014/main" id="{A8717312-3DC1-4A06-8C5B-12DB59BA03C0}"/>
                </a:ext>
              </a:extLst>
            </p:cNvPr>
            <p:cNvSpPr/>
            <p:nvPr/>
          </p:nvSpPr>
          <p:spPr>
            <a:xfrm>
              <a:off x="11120177" y="6374668"/>
              <a:ext cx="202755" cy="142913"/>
            </a:xfrm>
            <a:prstGeom prst="rect">
              <a:avLst/>
            </a:prstGeom>
            <a:blipFill>
              <a:blip r:embed="rId2" cstate="print"/>
              <a:stretch>
                <a:fillRect/>
              </a:stretch>
            </a:blipFill>
          </p:spPr>
          <p:txBody>
            <a:bodyPr wrap="square" lIns="0" tIns="0" rIns="0" bIns="0" rtlCol="0"/>
            <a:lstStyle/>
            <a:p>
              <a:endParaRPr/>
            </a:p>
          </p:txBody>
        </p:sp>
      </p:grpSp>
      <p:sp>
        <p:nvSpPr>
          <p:cNvPr id="4" name="Title 3">
            <a:extLst>
              <a:ext uri="{FF2B5EF4-FFF2-40B4-BE49-F238E27FC236}">
                <a16:creationId xmlns:a16="http://schemas.microsoft.com/office/drawing/2014/main" id="{F1549F40-76E3-4EAD-BFE2-27D135329901}"/>
              </a:ext>
            </a:extLst>
          </p:cNvPr>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974902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813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24904F-F932-96EE-4E29-20F8F088E56D}"/>
              </a:ext>
            </a:extLst>
          </p:cNvPr>
          <p:cNvSpPr>
            <a:spLocks noGrp="1"/>
          </p:cNvSpPr>
          <p:nvPr>
            <p:ph type="title"/>
          </p:nvPr>
        </p:nvSpPr>
        <p:spPr>
          <a:xfrm>
            <a:off x="596462" y="603659"/>
            <a:ext cx="10515600" cy="1325563"/>
          </a:xfrm>
        </p:spPr>
        <p:txBody>
          <a:bodyPr anchor="t"/>
          <a:lstStyle/>
          <a:p>
            <a:r>
              <a:rPr lang="en-GB"/>
              <a:t>Click to edit Master title style</a:t>
            </a:r>
            <a:endParaRPr lang="en-US"/>
          </a:p>
        </p:txBody>
      </p:sp>
      <p:sp>
        <p:nvSpPr>
          <p:cNvPr id="8" name="Text Placeholder 5">
            <a:extLst>
              <a:ext uri="{FF2B5EF4-FFF2-40B4-BE49-F238E27FC236}">
                <a16:creationId xmlns:a16="http://schemas.microsoft.com/office/drawing/2014/main" id="{BB60EF61-2C5A-6A65-FA6D-14DAE1EC7E19}"/>
              </a:ext>
            </a:extLst>
          </p:cNvPr>
          <p:cNvSpPr>
            <a:spLocks noGrp="1"/>
          </p:cNvSpPr>
          <p:nvPr>
            <p:ph type="body" sz="quarter" idx="10"/>
          </p:nvPr>
        </p:nvSpPr>
        <p:spPr>
          <a:xfrm>
            <a:off x="596900" y="1400200"/>
            <a:ext cx="5499100" cy="496887"/>
          </a:xfrm>
        </p:spPr>
        <p:txBody>
          <a:bodyPr anchor="t">
            <a:normAutofit/>
          </a:bodyPr>
          <a:lstStyle>
            <a:lvl1pPr marL="0" indent="0">
              <a:buNone/>
              <a:defRPr sz="1800" b="1">
                <a:solidFill>
                  <a:srgbClr val="00B2D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2366412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16" name="bk object 16"/>
          <p:cNvSpPr/>
          <p:nvPr/>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12326E"/>
          </a:solidFill>
        </p:spPr>
        <p:txBody>
          <a:bodyPr wrap="square" lIns="0" tIns="0" rIns="0" bIns="0" rtlCol="0"/>
          <a:lstStyle/>
          <a:p>
            <a:endParaRPr sz="5000"/>
          </a:p>
        </p:txBody>
      </p:sp>
      <p:sp>
        <p:nvSpPr>
          <p:cNvPr id="29" name="bk object 29"/>
          <p:cNvSpPr/>
          <p:nvPr/>
        </p:nvSpPr>
        <p:spPr>
          <a:xfrm>
            <a:off x="0" y="3642788"/>
            <a:ext cx="3445510" cy="3215640"/>
          </a:xfrm>
          <a:custGeom>
            <a:avLst/>
            <a:gdLst/>
            <a:ahLst/>
            <a:cxnLst/>
            <a:rect l="l" t="t" r="r" b="b"/>
            <a:pathLst>
              <a:path w="3445510" h="3215640">
                <a:moveTo>
                  <a:pt x="0" y="0"/>
                </a:moveTo>
                <a:lnTo>
                  <a:pt x="0" y="3215211"/>
                </a:lnTo>
                <a:lnTo>
                  <a:pt x="3444963" y="3215211"/>
                </a:lnTo>
                <a:lnTo>
                  <a:pt x="1224727" y="1933977"/>
                </a:lnTo>
                <a:lnTo>
                  <a:pt x="1181549" y="1908436"/>
                </a:lnTo>
                <a:lnTo>
                  <a:pt x="1139018" y="1882095"/>
                </a:lnTo>
                <a:lnTo>
                  <a:pt x="1097139" y="1854968"/>
                </a:lnTo>
                <a:lnTo>
                  <a:pt x="1055920" y="1827067"/>
                </a:lnTo>
                <a:lnTo>
                  <a:pt x="1015366" y="1798406"/>
                </a:lnTo>
                <a:lnTo>
                  <a:pt x="975486" y="1768998"/>
                </a:lnTo>
                <a:lnTo>
                  <a:pt x="936285" y="1738855"/>
                </a:lnTo>
                <a:lnTo>
                  <a:pt x="897770" y="1707991"/>
                </a:lnTo>
                <a:lnTo>
                  <a:pt x="859948" y="1676419"/>
                </a:lnTo>
                <a:lnTo>
                  <a:pt x="822825" y="1644153"/>
                </a:lnTo>
                <a:lnTo>
                  <a:pt x="786409" y="1611204"/>
                </a:lnTo>
                <a:lnTo>
                  <a:pt x="750705" y="1577587"/>
                </a:lnTo>
                <a:lnTo>
                  <a:pt x="715721" y="1543315"/>
                </a:lnTo>
                <a:lnTo>
                  <a:pt x="681463" y="1508400"/>
                </a:lnTo>
                <a:lnTo>
                  <a:pt x="647938" y="1472856"/>
                </a:lnTo>
                <a:lnTo>
                  <a:pt x="612345" y="1433609"/>
                </a:lnTo>
                <a:lnTo>
                  <a:pt x="603989" y="1424237"/>
                </a:lnTo>
                <a:lnTo>
                  <a:pt x="601144" y="1421112"/>
                </a:lnTo>
                <a:lnTo>
                  <a:pt x="562610" y="1376765"/>
                </a:lnTo>
                <a:lnTo>
                  <a:pt x="528282" y="1335192"/>
                </a:lnTo>
                <a:lnTo>
                  <a:pt x="495352" y="1293256"/>
                </a:lnTo>
                <a:lnTo>
                  <a:pt x="463793" y="1251009"/>
                </a:lnTo>
                <a:lnTo>
                  <a:pt x="433576" y="1208500"/>
                </a:lnTo>
                <a:lnTo>
                  <a:pt x="404675" y="1165780"/>
                </a:lnTo>
                <a:lnTo>
                  <a:pt x="377063" y="1122900"/>
                </a:lnTo>
                <a:lnTo>
                  <a:pt x="350711" y="1079910"/>
                </a:lnTo>
                <a:lnTo>
                  <a:pt x="325592" y="1036861"/>
                </a:lnTo>
                <a:lnTo>
                  <a:pt x="301283" y="994049"/>
                </a:lnTo>
                <a:lnTo>
                  <a:pt x="277833" y="950758"/>
                </a:lnTo>
                <a:lnTo>
                  <a:pt x="255249" y="907000"/>
                </a:lnTo>
                <a:lnTo>
                  <a:pt x="233538" y="862790"/>
                </a:lnTo>
                <a:lnTo>
                  <a:pt x="212707" y="818139"/>
                </a:lnTo>
                <a:lnTo>
                  <a:pt x="192765" y="773063"/>
                </a:lnTo>
                <a:lnTo>
                  <a:pt x="173717" y="727572"/>
                </a:lnTo>
                <a:lnTo>
                  <a:pt x="155572" y="681682"/>
                </a:lnTo>
                <a:lnTo>
                  <a:pt x="138337" y="635404"/>
                </a:lnTo>
                <a:lnTo>
                  <a:pt x="122019" y="588753"/>
                </a:lnTo>
                <a:lnTo>
                  <a:pt x="106625" y="541741"/>
                </a:lnTo>
                <a:lnTo>
                  <a:pt x="92163" y="494381"/>
                </a:lnTo>
                <a:lnTo>
                  <a:pt x="78640" y="446687"/>
                </a:lnTo>
                <a:lnTo>
                  <a:pt x="66063" y="398672"/>
                </a:lnTo>
                <a:lnTo>
                  <a:pt x="54440" y="350348"/>
                </a:lnTo>
                <a:lnTo>
                  <a:pt x="43778" y="301730"/>
                </a:lnTo>
                <a:lnTo>
                  <a:pt x="34084" y="252830"/>
                </a:lnTo>
                <a:lnTo>
                  <a:pt x="25366" y="203662"/>
                </a:lnTo>
                <a:lnTo>
                  <a:pt x="17631" y="154238"/>
                </a:lnTo>
                <a:lnTo>
                  <a:pt x="10886" y="104572"/>
                </a:lnTo>
                <a:lnTo>
                  <a:pt x="5138" y="54678"/>
                </a:lnTo>
                <a:lnTo>
                  <a:pt x="396" y="4567"/>
                </a:lnTo>
                <a:lnTo>
                  <a:pt x="0" y="0"/>
                </a:lnTo>
                <a:close/>
              </a:path>
            </a:pathLst>
          </a:custGeom>
          <a:solidFill>
            <a:srgbClr val="00B2D6"/>
          </a:solidFill>
        </p:spPr>
        <p:txBody>
          <a:bodyPr wrap="square" lIns="0" tIns="0" rIns="0" bIns="0" rtlCol="0"/>
          <a:lstStyle/>
          <a:p>
            <a:endParaRPr sz="5000"/>
          </a:p>
        </p:txBody>
      </p:sp>
      <p:sp>
        <p:nvSpPr>
          <p:cNvPr id="3" name="Holder 3"/>
          <p:cNvSpPr>
            <a:spLocks noGrp="1"/>
          </p:cNvSpPr>
          <p:nvPr>
            <p:ph type="subTitle" idx="4" hasCustomPrompt="1"/>
          </p:nvPr>
        </p:nvSpPr>
        <p:spPr>
          <a:xfrm>
            <a:off x="990718" y="3704836"/>
            <a:ext cx="10439282" cy="867164"/>
          </a:xfrm>
          <a:prstGeom prst="rect">
            <a:avLst/>
          </a:prstGeom>
        </p:spPr>
        <p:txBody>
          <a:bodyPr vert="horz" wrap="square" lIns="0" tIns="12700" rIns="0" bIns="0" rtlCol="0">
            <a:noAutofit/>
          </a:bodyPr>
          <a:lstStyle>
            <a:lvl1pPr marL="0" indent="0">
              <a:buNone/>
              <a:defRPr sz="2100" spc="-5">
                <a:solidFill>
                  <a:srgbClr val="FFFFFF"/>
                </a:solidFill>
              </a:defRPr>
            </a:lvl1pPr>
          </a:lstStyle>
          <a:p>
            <a:pPr marL="12700" lvl="0" algn="l" defTabSz="914400" rtl="0" eaLnBrk="1" latinLnBrk="0" hangingPunct="1">
              <a:lnSpc>
                <a:spcPct val="100000"/>
              </a:lnSpc>
              <a:spcBef>
                <a:spcPts val="100"/>
              </a:spcBef>
            </a:pPr>
            <a:r>
              <a:rPr lang="en-GB"/>
              <a:t>Subtitle</a:t>
            </a:r>
            <a:endParaRPr/>
          </a:p>
        </p:txBody>
      </p:sp>
      <p:sp>
        <p:nvSpPr>
          <p:cNvPr id="8" name="Title 7">
            <a:extLst>
              <a:ext uri="{FF2B5EF4-FFF2-40B4-BE49-F238E27FC236}">
                <a16:creationId xmlns:a16="http://schemas.microsoft.com/office/drawing/2014/main" id="{F4BE8953-376F-4B0C-9899-67C117AA92CD}"/>
              </a:ext>
            </a:extLst>
          </p:cNvPr>
          <p:cNvSpPr>
            <a:spLocks noGrp="1"/>
          </p:cNvSpPr>
          <p:nvPr>
            <p:ph type="title" hasCustomPrompt="1"/>
          </p:nvPr>
        </p:nvSpPr>
        <p:spPr>
          <a:xfrm>
            <a:off x="990718" y="1981200"/>
            <a:ext cx="10439282" cy="1485900"/>
          </a:xfrm>
        </p:spPr>
        <p:txBody>
          <a:bodyPr vert="horz" wrap="square" lIns="0" tIns="88900" rIns="0" bIns="0" rtlCol="0">
            <a:noAutofit/>
          </a:bodyPr>
          <a:lstStyle>
            <a:lvl1pPr>
              <a:lnSpc>
                <a:spcPct val="90000"/>
              </a:lnSpc>
              <a:defRPr lang="en-GB" kern="1200" spc="-35">
                <a:solidFill>
                  <a:srgbClr val="FFFFFF"/>
                </a:solidFill>
                <a:ea typeface="+mn-ea"/>
              </a:defRPr>
            </a:lvl1pPr>
          </a:lstStyle>
          <a:p>
            <a:pPr lvl="0">
              <a:lnSpc>
                <a:spcPct val="90000"/>
              </a:lnSpc>
            </a:pPr>
            <a:r>
              <a:rPr lang="en-US"/>
              <a:t>Click to edit Title</a:t>
            </a:r>
            <a:endParaRPr lang="en-GB"/>
          </a:p>
        </p:txBody>
      </p:sp>
      <p:sp>
        <p:nvSpPr>
          <p:cNvPr id="9" name="Slide Number Placeholder 8">
            <a:extLst>
              <a:ext uri="{FF2B5EF4-FFF2-40B4-BE49-F238E27FC236}">
                <a16:creationId xmlns:a16="http://schemas.microsoft.com/office/drawing/2014/main" id="{F68FBDAC-FF36-416D-BD67-101A11F70864}"/>
              </a:ext>
            </a:extLst>
          </p:cNvPr>
          <p:cNvSpPr>
            <a:spLocks noGrp="1"/>
          </p:cNvSpPr>
          <p:nvPr>
            <p:ph type="sldNum" sz="quarter" idx="10"/>
          </p:nvPr>
        </p:nvSpPr>
        <p:spPr/>
        <p:txBody>
          <a:bodyPr/>
          <a:lstStyle/>
          <a:p>
            <a:pPr marL="25400">
              <a:lnSpc>
                <a:spcPts val="2090"/>
              </a:lnSpc>
            </a:pPr>
            <a:endParaRPr lang="en-GB"/>
          </a:p>
        </p:txBody>
      </p:sp>
    </p:spTree>
    <p:extLst>
      <p:ext uri="{BB962C8B-B14F-4D97-AF65-F5344CB8AC3E}">
        <p14:creationId xmlns:p14="http://schemas.microsoft.com/office/powerpoint/2010/main" val="2187286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24904F-F932-96EE-4E29-20F8F088E56D}"/>
              </a:ext>
            </a:extLst>
          </p:cNvPr>
          <p:cNvSpPr>
            <a:spLocks noGrp="1"/>
          </p:cNvSpPr>
          <p:nvPr>
            <p:ph type="title"/>
          </p:nvPr>
        </p:nvSpPr>
        <p:spPr>
          <a:xfrm>
            <a:off x="747512" y="752757"/>
            <a:ext cx="4281688" cy="1325563"/>
          </a:xfrm>
        </p:spPr>
        <p:txBody>
          <a:bodyPr anchor="t">
            <a:normAutofit/>
          </a:bodyPr>
          <a:lstStyle>
            <a:lvl1pPr>
              <a:defRPr sz="2600">
                <a:solidFill>
                  <a:srgbClr val="12326E"/>
                </a:solidFill>
              </a:defRPr>
            </a:lvl1pPr>
          </a:lstStyle>
          <a:p>
            <a:r>
              <a:rPr lang="en-GB"/>
              <a:t>Click to edit Master title style</a:t>
            </a:r>
            <a:endParaRPr lang="en-US"/>
          </a:p>
        </p:txBody>
      </p:sp>
      <p:sp>
        <p:nvSpPr>
          <p:cNvPr id="8" name="Text Placeholder 5">
            <a:extLst>
              <a:ext uri="{FF2B5EF4-FFF2-40B4-BE49-F238E27FC236}">
                <a16:creationId xmlns:a16="http://schemas.microsoft.com/office/drawing/2014/main" id="{BB60EF61-2C5A-6A65-FA6D-14DAE1EC7E19}"/>
              </a:ext>
            </a:extLst>
          </p:cNvPr>
          <p:cNvSpPr>
            <a:spLocks noGrp="1"/>
          </p:cNvSpPr>
          <p:nvPr>
            <p:ph type="body" sz="quarter" idx="10"/>
          </p:nvPr>
        </p:nvSpPr>
        <p:spPr>
          <a:xfrm>
            <a:off x="754529" y="2569006"/>
            <a:ext cx="3584996" cy="496887"/>
          </a:xfrm>
        </p:spPr>
        <p:txBody>
          <a:bodyPr anchor="t">
            <a:normAutofit/>
          </a:bodyPr>
          <a:lstStyle>
            <a:lvl1pPr marL="0" indent="0">
              <a:buNone/>
              <a:defRPr sz="2000" b="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236260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90705" y="803579"/>
            <a:ext cx="10447618" cy="787400"/>
          </a:xfrm>
          <a:prstGeom prst="rect">
            <a:avLst/>
          </a:prstGeom>
        </p:spPr>
        <p:txBody>
          <a:bodyPr vert="horz" wrap="square" lIns="0" tIns="0" rIns="0" bIns="0" rtlCol="0">
            <a:noAutofit/>
          </a:bodyPr>
          <a:lstStyle/>
          <a:p>
            <a:pPr marL="12700" lvl="0">
              <a:lnSpc>
                <a:spcPct val="100000"/>
              </a:lnSpc>
            </a:pPr>
            <a:r>
              <a:rPr lang="en-GB"/>
              <a:t>Click to edit Title</a:t>
            </a:r>
            <a:endParaRPr/>
          </a:p>
        </p:txBody>
      </p:sp>
      <p:sp>
        <p:nvSpPr>
          <p:cNvPr id="6" name="Holder 6"/>
          <p:cNvSpPr>
            <a:spLocks noGrp="1"/>
          </p:cNvSpPr>
          <p:nvPr>
            <p:ph type="sldNum" sz="quarter" idx="7"/>
          </p:nvPr>
        </p:nvSpPr>
        <p:spPr>
          <a:xfrm>
            <a:off x="11506200" y="6152305"/>
            <a:ext cx="335915" cy="269304"/>
          </a:xfrm>
          <a:prstGeom prst="rect">
            <a:avLst/>
          </a:prstGeom>
        </p:spPr>
        <p:txBody>
          <a:bodyPr wrap="square" lIns="0" tIns="0" rIns="0" bIns="0" anchor="ctr" anchorCtr="0">
            <a:spAutoFit/>
          </a:bodyPr>
          <a:lstStyle>
            <a:lvl1pPr>
              <a:defRPr sz="1800" b="0" i="0">
                <a:solidFill>
                  <a:schemeClr val="bg1"/>
                </a:solidFill>
                <a:latin typeface="Arial"/>
                <a:cs typeface="Arial"/>
              </a:defRPr>
            </a:lvl1pPr>
          </a:lstStyle>
          <a:p>
            <a:pPr marL="25400">
              <a:lnSpc>
                <a:spcPts val="2090"/>
              </a:lnSpc>
            </a:pPr>
            <a:fld id="{81D60167-4931-47E6-BA6A-407CBD079E47}" type="slidenum">
              <a:rPr dirty="0"/>
              <a:t>‹#›</a:t>
            </a:fld>
            <a:endParaRPr/>
          </a:p>
        </p:txBody>
      </p:sp>
      <p:grpSp>
        <p:nvGrpSpPr>
          <p:cNvPr id="5" name="Group 4">
            <a:extLst>
              <a:ext uri="{FF2B5EF4-FFF2-40B4-BE49-F238E27FC236}">
                <a16:creationId xmlns:a16="http://schemas.microsoft.com/office/drawing/2014/main" id="{7DEE1F5D-22C1-414B-BDC4-7765DFA066C6}"/>
              </a:ext>
            </a:extLst>
          </p:cNvPr>
          <p:cNvGrpSpPr/>
          <p:nvPr userDrawn="1"/>
        </p:nvGrpSpPr>
        <p:grpSpPr>
          <a:xfrm>
            <a:off x="10896600" y="6068481"/>
            <a:ext cx="318159" cy="461246"/>
            <a:chOff x="11120177" y="6056335"/>
            <a:chExt cx="318159" cy="461246"/>
          </a:xfrm>
        </p:grpSpPr>
        <p:sp>
          <p:nvSpPr>
            <p:cNvPr id="7" name="object 5">
              <a:extLst>
                <a:ext uri="{FF2B5EF4-FFF2-40B4-BE49-F238E27FC236}">
                  <a16:creationId xmlns:a16="http://schemas.microsoft.com/office/drawing/2014/main" id="{64FC7D38-5DF6-4CD9-85F0-52FDE64C9C12}"/>
                </a:ext>
              </a:extLst>
            </p:cNvPr>
            <p:cNvSpPr/>
            <p:nvPr/>
          </p:nvSpPr>
          <p:spPr>
            <a:xfrm>
              <a:off x="11210779" y="6056335"/>
              <a:ext cx="137160" cy="45085"/>
            </a:xfrm>
            <a:custGeom>
              <a:avLst/>
              <a:gdLst/>
              <a:ahLst/>
              <a:cxnLst/>
              <a:rect l="l" t="t" r="r" b="b"/>
              <a:pathLst>
                <a:path w="137159" h="45085">
                  <a:moveTo>
                    <a:pt x="18110" y="5575"/>
                  </a:moveTo>
                  <a:lnTo>
                    <a:pt x="11595" y="7124"/>
                  </a:lnTo>
                  <a:lnTo>
                    <a:pt x="5549" y="8991"/>
                  </a:lnTo>
                  <a:lnTo>
                    <a:pt x="0" y="11074"/>
                  </a:lnTo>
                  <a:lnTo>
                    <a:pt x="23342" y="44602"/>
                  </a:lnTo>
                  <a:lnTo>
                    <a:pt x="56642" y="38303"/>
                  </a:lnTo>
                  <a:lnTo>
                    <a:pt x="62280" y="37795"/>
                  </a:lnTo>
                  <a:lnTo>
                    <a:pt x="118267" y="37795"/>
                  </a:lnTo>
                  <a:lnTo>
                    <a:pt x="128498" y="23107"/>
                  </a:lnTo>
                  <a:lnTo>
                    <a:pt x="41545" y="23107"/>
                  </a:lnTo>
                  <a:lnTo>
                    <a:pt x="34407" y="21772"/>
                  </a:lnTo>
                  <a:lnTo>
                    <a:pt x="29636" y="18739"/>
                  </a:lnTo>
                  <a:lnTo>
                    <a:pt x="25336" y="14008"/>
                  </a:lnTo>
                  <a:lnTo>
                    <a:pt x="18110" y="5575"/>
                  </a:lnTo>
                  <a:close/>
                </a:path>
                <a:path w="137159" h="45085">
                  <a:moveTo>
                    <a:pt x="118267" y="37795"/>
                  </a:moveTo>
                  <a:lnTo>
                    <a:pt x="74587" y="37795"/>
                  </a:lnTo>
                  <a:lnTo>
                    <a:pt x="80225" y="38303"/>
                  </a:lnTo>
                  <a:lnTo>
                    <a:pt x="113525" y="44602"/>
                  </a:lnTo>
                  <a:lnTo>
                    <a:pt x="118267" y="37795"/>
                  </a:lnTo>
                  <a:close/>
                </a:path>
                <a:path w="137159" h="45085">
                  <a:moveTo>
                    <a:pt x="74587" y="37795"/>
                  </a:moveTo>
                  <a:lnTo>
                    <a:pt x="62280" y="37795"/>
                  </a:lnTo>
                  <a:lnTo>
                    <a:pt x="67919" y="37820"/>
                  </a:lnTo>
                  <a:lnTo>
                    <a:pt x="74587" y="37795"/>
                  </a:lnTo>
                  <a:close/>
                </a:path>
                <a:path w="137159" h="45085">
                  <a:moveTo>
                    <a:pt x="68745" y="0"/>
                  </a:moveTo>
                  <a:lnTo>
                    <a:pt x="63576" y="12"/>
                  </a:lnTo>
                  <a:lnTo>
                    <a:pt x="59131" y="177"/>
                  </a:lnTo>
                  <a:lnTo>
                    <a:pt x="54724" y="431"/>
                  </a:lnTo>
                  <a:lnTo>
                    <a:pt x="52946" y="22745"/>
                  </a:lnTo>
                  <a:lnTo>
                    <a:pt x="41545" y="23107"/>
                  </a:lnTo>
                  <a:lnTo>
                    <a:pt x="95329" y="23107"/>
                  </a:lnTo>
                  <a:lnTo>
                    <a:pt x="83934" y="22745"/>
                  </a:lnTo>
                  <a:lnTo>
                    <a:pt x="82143" y="431"/>
                  </a:lnTo>
                  <a:lnTo>
                    <a:pt x="77749" y="177"/>
                  </a:lnTo>
                  <a:lnTo>
                    <a:pt x="73291" y="12"/>
                  </a:lnTo>
                  <a:lnTo>
                    <a:pt x="68745" y="0"/>
                  </a:lnTo>
                  <a:close/>
                </a:path>
                <a:path w="137159" h="45085">
                  <a:moveTo>
                    <a:pt x="118757" y="5575"/>
                  </a:moveTo>
                  <a:lnTo>
                    <a:pt x="111531" y="14008"/>
                  </a:lnTo>
                  <a:lnTo>
                    <a:pt x="107237" y="18739"/>
                  </a:lnTo>
                  <a:lnTo>
                    <a:pt x="102466" y="21772"/>
                  </a:lnTo>
                  <a:lnTo>
                    <a:pt x="95329" y="23107"/>
                  </a:lnTo>
                  <a:lnTo>
                    <a:pt x="128498" y="23107"/>
                  </a:lnTo>
                  <a:lnTo>
                    <a:pt x="136880" y="11074"/>
                  </a:lnTo>
                  <a:lnTo>
                    <a:pt x="131318" y="8991"/>
                  </a:lnTo>
                  <a:lnTo>
                    <a:pt x="125285" y="7124"/>
                  </a:lnTo>
                  <a:lnTo>
                    <a:pt x="118757" y="5575"/>
                  </a:lnTo>
                  <a:close/>
                </a:path>
              </a:pathLst>
            </a:custGeom>
            <a:solidFill>
              <a:srgbClr val="12316D"/>
            </a:solidFill>
          </p:spPr>
          <p:txBody>
            <a:bodyPr wrap="square" lIns="0" tIns="0" rIns="0" bIns="0" rtlCol="0"/>
            <a:lstStyle/>
            <a:p>
              <a:endParaRPr/>
            </a:p>
          </p:txBody>
        </p:sp>
        <p:sp>
          <p:nvSpPr>
            <p:cNvPr id="8" name="object 6">
              <a:extLst>
                <a:ext uri="{FF2B5EF4-FFF2-40B4-BE49-F238E27FC236}">
                  <a16:creationId xmlns:a16="http://schemas.microsoft.com/office/drawing/2014/main" id="{C2AB9D51-B138-4DDF-A9C0-742B7FBAE570}"/>
                </a:ext>
              </a:extLst>
            </p:cNvPr>
            <p:cNvSpPr/>
            <p:nvPr/>
          </p:nvSpPr>
          <p:spPr>
            <a:xfrm>
              <a:off x="11120201" y="6082220"/>
              <a:ext cx="318135" cy="233679"/>
            </a:xfrm>
            <a:custGeom>
              <a:avLst/>
              <a:gdLst/>
              <a:ahLst/>
              <a:cxnLst/>
              <a:rect l="l" t="t" r="r" b="b"/>
              <a:pathLst>
                <a:path w="318134" h="233679">
                  <a:moveTo>
                    <a:pt x="318046" y="73685"/>
                  </a:moveTo>
                  <a:lnTo>
                    <a:pt x="276885" y="73685"/>
                  </a:lnTo>
                  <a:lnTo>
                    <a:pt x="277418" y="74002"/>
                  </a:lnTo>
                  <a:lnTo>
                    <a:pt x="277418" y="209943"/>
                  </a:lnTo>
                  <a:lnTo>
                    <a:pt x="277596" y="210273"/>
                  </a:lnTo>
                  <a:lnTo>
                    <a:pt x="317207" y="233133"/>
                  </a:lnTo>
                  <a:lnTo>
                    <a:pt x="318046" y="232651"/>
                  </a:lnTo>
                  <a:lnTo>
                    <a:pt x="318046" y="73685"/>
                  </a:lnTo>
                  <a:close/>
                </a:path>
                <a:path w="318134" h="233679">
                  <a:moveTo>
                    <a:pt x="3543" y="0"/>
                  </a:moveTo>
                  <a:lnTo>
                    <a:pt x="888" y="888"/>
                  </a:lnTo>
                  <a:lnTo>
                    <a:pt x="0" y="2120"/>
                  </a:lnTo>
                  <a:lnTo>
                    <a:pt x="69" y="28746"/>
                  </a:lnTo>
                  <a:lnTo>
                    <a:pt x="24165" y="62369"/>
                  </a:lnTo>
                  <a:lnTo>
                    <a:pt x="155625" y="139890"/>
                  </a:lnTo>
                  <a:lnTo>
                    <a:pt x="158927" y="140868"/>
                  </a:lnTo>
                  <a:lnTo>
                    <a:pt x="160248" y="140804"/>
                  </a:lnTo>
                  <a:lnTo>
                    <a:pt x="161239" y="140538"/>
                  </a:lnTo>
                  <a:lnTo>
                    <a:pt x="162407" y="139890"/>
                  </a:lnTo>
                  <a:lnTo>
                    <a:pt x="276885" y="73685"/>
                  </a:lnTo>
                  <a:lnTo>
                    <a:pt x="318046" y="73685"/>
                  </a:lnTo>
                  <a:lnTo>
                    <a:pt x="318046" y="40555"/>
                  </a:lnTo>
                  <a:lnTo>
                    <a:pt x="81867" y="40555"/>
                  </a:lnTo>
                  <a:lnTo>
                    <a:pt x="73123" y="40186"/>
                  </a:lnTo>
                  <a:lnTo>
                    <a:pt x="23744" y="19943"/>
                  </a:lnTo>
                  <a:lnTo>
                    <a:pt x="5003" y="457"/>
                  </a:lnTo>
                  <a:lnTo>
                    <a:pt x="3543" y="0"/>
                  </a:lnTo>
                  <a:close/>
                </a:path>
                <a:path w="318134" h="233679">
                  <a:moveTo>
                    <a:pt x="153060" y="30149"/>
                  </a:moveTo>
                  <a:lnTo>
                    <a:pt x="147358" y="30657"/>
                  </a:lnTo>
                  <a:lnTo>
                    <a:pt x="106730" y="38341"/>
                  </a:lnTo>
                  <a:lnTo>
                    <a:pt x="93112" y="40094"/>
                  </a:lnTo>
                  <a:lnTo>
                    <a:pt x="81867" y="40555"/>
                  </a:lnTo>
                  <a:lnTo>
                    <a:pt x="236153" y="40555"/>
                  </a:lnTo>
                  <a:lnTo>
                    <a:pt x="224913" y="40094"/>
                  </a:lnTo>
                  <a:lnTo>
                    <a:pt x="211302" y="38341"/>
                  </a:lnTo>
                  <a:lnTo>
                    <a:pt x="170662" y="30657"/>
                  </a:lnTo>
                  <a:lnTo>
                    <a:pt x="165399" y="30187"/>
                  </a:lnTo>
                  <a:lnTo>
                    <a:pt x="159296" y="30187"/>
                  </a:lnTo>
                  <a:lnTo>
                    <a:pt x="153060" y="30149"/>
                  </a:lnTo>
                  <a:close/>
                </a:path>
                <a:path w="318134" h="233679">
                  <a:moveTo>
                    <a:pt x="314490" y="0"/>
                  </a:moveTo>
                  <a:lnTo>
                    <a:pt x="313016" y="457"/>
                  </a:lnTo>
                  <a:lnTo>
                    <a:pt x="312178" y="1574"/>
                  </a:lnTo>
                  <a:lnTo>
                    <a:pt x="306069" y="8978"/>
                  </a:lnTo>
                  <a:lnTo>
                    <a:pt x="266447" y="35282"/>
                  </a:lnTo>
                  <a:lnTo>
                    <a:pt x="236153" y="40555"/>
                  </a:lnTo>
                  <a:lnTo>
                    <a:pt x="318046" y="40555"/>
                  </a:lnTo>
                  <a:lnTo>
                    <a:pt x="318033" y="13398"/>
                  </a:lnTo>
                  <a:lnTo>
                    <a:pt x="318033" y="2120"/>
                  </a:lnTo>
                  <a:lnTo>
                    <a:pt x="317144" y="888"/>
                  </a:lnTo>
                  <a:lnTo>
                    <a:pt x="314490" y="0"/>
                  </a:lnTo>
                  <a:close/>
                </a:path>
                <a:path w="318134" h="233679">
                  <a:moveTo>
                    <a:pt x="164972" y="30149"/>
                  </a:moveTo>
                  <a:lnTo>
                    <a:pt x="159296" y="30187"/>
                  </a:lnTo>
                  <a:lnTo>
                    <a:pt x="165399" y="30187"/>
                  </a:lnTo>
                  <a:lnTo>
                    <a:pt x="164972" y="30149"/>
                  </a:lnTo>
                  <a:close/>
                </a:path>
                <a:path w="318134" h="233679">
                  <a:moveTo>
                    <a:pt x="318046" y="13385"/>
                  </a:moveTo>
                  <a:close/>
                </a:path>
              </a:pathLst>
            </a:custGeom>
            <a:solidFill>
              <a:srgbClr val="12316D"/>
            </a:solidFill>
          </p:spPr>
          <p:txBody>
            <a:bodyPr wrap="square" lIns="0" tIns="0" rIns="0" bIns="0" rtlCol="0"/>
            <a:lstStyle/>
            <a:p>
              <a:endParaRPr/>
            </a:p>
          </p:txBody>
        </p:sp>
        <p:sp>
          <p:nvSpPr>
            <p:cNvPr id="9" name="object 7">
              <a:extLst>
                <a:ext uri="{FF2B5EF4-FFF2-40B4-BE49-F238E27FC236}">
                  <a16:creationId xmlns:a16="http://schemas.microsoft.com/office/drawing/2014/main" id="{6871A1CF-7512-4599-A01C-536BD8138161}"/>
                </a:ext>
              </a:extLst>
            </p:cNvPr>
            <p:cNvSpPr/>
            <p:nvPr/>
          </p:nvSpPr>
          <p:spPr>
            <a:xfrm>
              <a:off x="11120177" y="6175639"/>
              <a:ext cx="318135" cy="238760"/>
            </a:xfrm>
            <a:custGeom>
              <a:avLst/>
              <a:gdLst/>
              <a:ahLst/>
              <a:cxnLst/>
              <a:rect l="l" t="t" r="r" b="b"/>
              <a:pathLst>
                <a:path w="318134" h="238760">
                  <a:moveTo>
                    <a:pt x="1701" y="0"/>
                  </a:moveTo>
                  <a:lnTo>
                    <a:pt x="0" y="622"/>
                  </a:lnTo>
                  <a:lnTo>
                    <a:pt x="0" y="27774"/>
                  </a:lnTo>
                  <a:lnTo>
                    <a:pt x="190" y="29743"/>
                  </a:lnTo>
                  <a:lnTo>
                    <a:pt x="876" y="37795"/>
                  </a:lnTo>
                  <a:lnTo>
                    <a:pt x="3340" y="45478"/>
                  </a:lnTo>
                  <a:lnTo>
                    <a:pt x="7302" y="52298"/>
                  </a:lnTo>
                  <a:lnTo>
                    <a:pt x="8915" y="55117"/>
                  </a:lnTo>
                  <a:lnTo>
                    <a:pt x="10871" y="57937"/>
                  </a:lnTo>
                  <a:lnTo>
                    <a:pt x="17398" y="65277"/>
                  </a:lnTo>
                  <a:lnTo>
                    <a:pt x="21869" y="68960"/>
                  </a:lnTo>
                  <a:lnTo>
                    <a:pt x="315506" y="238417"/>
                  </a:lnTo>
                  <a:lnTo>
                    <a:pt x="316255" y="238112"/>
                  </a:lnTo>
                  <a:lnTo>
                    <a:pt x="317131" y="234632"/>
                  </a:lnTo>
                  <a:lnTo>
                    <a:pt x="317626" y="231736"/>
                  </a:lnTo>
                  <a:lnTo>
                    <a:pt x="317868" y="228777"/>
                  </a:lnTo>
                  <a:lnTo>
                    <a:pt x="318071" y="226809"/>
                  </a:lnTo>
                  <a:lnTo>
                    <a:pt x="318071" y="188683"/>
                  </a:lnTo>
                  <a:lnTo>
                    <a:pt x="317880" y="188353"/>
                  </a:lnTo>
                  <a:lnTo>
                    <a:pt x="66992" y="43560"/>
                  </a:lnTo>
                  <a:lnTo>
                    <a:pt x="60807" y="40081"/>
                  </a:lnTo>
                  <a:lnTo>
                    <a:pt x="49098" y="33324"/>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0" name="object 8">
              <a:extLst>
                <a:ext uri="{FF2B5EF4-FFF2-40B4-BE49-F238E27FC236}">
                  <a16:creationId xmlns:a16="http://schemas.microsoft.com/office/drawing/2014/main" id="{20E0E8B8-4F0F-40A3-B537-80D6CF2BA4D6}"/>
                </a:ext>
              </a:extLst>
            </p:cNvPr>
            <p:cNvSpPr/>
            <p:nvPr/>
          </p:nvSpPr>
          <p:spPr>
            <a:xfrm>
              <a:off x="11120177" y="6275152"/>
              <a:ext cx="289560" cy="198120"/>
            </a:xfrm>
            <a:custGeom>
              <a:avLst/>
              <a:gdLst/>
              <a:ahLst/>
              <a:cxnLst/>
              <a:rect l="l" t="t" r="r" b="b"/>
              <a:pathLst>
                <a:path w="289559" h="198120">
                  <a:moveTo>
                    <a:pt x="1701" y="0"/>
                  </a:moveTo>
                  <a:lnTo>
                    <a:pt x="0" y="635"/>
                  </a:lnTo>
                  <a:lnTo>
                    <a:pt x="0" y="27774"/>
                  </a:lnTo>
                  <a:lnTo>
                    <a:pt x="190" y="29756"/>
                  </a:lnTo>
                  <a:lnTo>
                    <a:pt x="876" y="37795"/>
                  </a:lnTo>
                  <a:lnTo>
                    <a:pt x="3340" y="45478"/>
                  </a:lnTo>
                  <a:lnTo>
                    <a:pt x="7302" y="52298"/>
                  </a:lnTo>
                  <a:lnTo>
                    <a:pt x="8915" y="55118"/>
                  </a:lnTo>
                  <a:lnTo>
                    <a:pt x="10871" y="57937"/>
                  </a:lnTo>
                  <a:lnTo>
                    <a:pt x="17398" y="65278"/>
                  </a:lnTo>
                  <a:lnTo>
                    <a:pt x="21869" y="68961"/>
                  </a:lnTo>
                  <a:lnTo>
                    <a:pt x="245071" y="197764"/>
                  </a:lnTo>
                  <a:lnTo>
                    <a:pt x="245452" y="197764"/>
                  </a:lnTo>
                  <a:lnTo>
                    <a:pt x="288988" y="172643"/>
                  </a:lnTo>
                  <a:lnTo>
                    <a:pt x="288988" y="171678"/>
                  </a:lnTo>
                  <a:lnTo>
                    <a:pt x="66992" y="43561"/>
                  </a:lnTo>
                  <a:lnTo>
                    <a:pt x="54851" y="36677"/>
                  </a:lnTo>
                  <a:lnTo>
                    <a:pt x="42697" y="29565"/>
                  </a:lnTo>
                  <a:lnTo>
                    <a:pt x="32902" y="23597"/>
                  </a:lnTo>
                  <a:lnTo>
                    <a:pt x="21553" y="16206"/>
                  </a:lnTo>
                  <a:lnTo>
                    <a:pt x="10759" y="8361"/>
                  </a:lnTo>
                  <a:lnTo>
                    <a:pt x="2628" y="1028"/>
                  </a:lnTo>
                  <a:lnTo>
                    <a:pt x="1701" y="0"/>
                  </a:lnTo>
                  <a:close/>
                </a:path>
              </a:pathLst>
            </a:custGeom>
            <a:solidFill>
              <a:srgbClr val="12316D"/>
            </a:solidFill>
          </p:spPr>
          <p:txBody>
            <a:bodyPr wrap="square" lIns="0" tIns="0" rIns="0" bIns="0" rtlCol="0"/>
            <a:lstStyle/>
            <a:p>
              <a:endParaRPr/>
            </a:p>
          </p:txBody>
        </p:sp>
        <p:sp>
          <p:nvSpPr>
            <p:cNvPr id="11" name="object 9">
              <a:extLst>
                <a:ext uri="{FF2B5EF4-FFF2-40B4-BE49-F238E27FC236}">
                  <a16:creationId xmlns:a16="http://schemas.microsoft.com/office/drawing/2014/main" id="{74BB117B-4724-47EE-B80E-646BD493B8C3}"/>
                </a:ext>
              </a:extLst>
            </p:cNvPr>
            <p:cNvSpPr/>
            <p:nvPr/>
          </p:nvSpPr>
          <p:spPr>
            <a:xfrm>
              <a:off x="11120177" y="6374668"/>
              <a:ext cx="202755" cy="142913"/>
            </a:xfrm>
            <a:prstGeom prst="rect">
              <a:avLst/>
            </a:prstGeom>
            <a:blipFill>
              <a:blip r:embed="rId23" cstate="print"/>
              <a:stretch>
                <a:fillRect/>
              </a:stretch>
            </a:blipFill>
          </p:spPr>
          <p:txBody>
            <a:bodyPr wrap="square" lIns="0" tIns="0" rIns="0" bIns="0" rtlCol="0"/>
            <a:lstStyle/>
            <a:p>
              <a:endParaRPr/>
            </a:p>
          </p:txBody>
        </p:sp>
      </p:grpSp>
      <p:sp>
        <p:nvSpPr>
          <p:cNvPr id="4" name="Text Placeholder 3">
            <a:extLst>
              <a:ext uri="{FF2B5EF4-FFF2-40B4-BE49-F238E27FC236}">
                <a16:creationId xmlns:a16="http://schemas.microsoft.com/office/drawing/2014/main" id="{B73E9FD1-45CC-4120-B593-3FEFB9417EA2}"/>
              </a:ext>
            </a:extLst>
          </p:cNvPr>
          <p:cNvSpPr>
            <a:spLocks noGrp="1"/>
          </p:cNvSpPr>
          <p:nvPr>
            <p:ph type="body" idx="1"/>
          </p:nvPr>
        </p:nvSpPr>
        <p:spPr>
          <a:xfrm>
            <a:off x="990704" y="2009662"/>
            <a:ext cx="10447617" cy="3705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 id="2147483677" r:id="rId5"/>
    <p:sldLayoutId id="2147483678" r:id="rId6"/>
    <p:sldLayoutId id="2147483679" r:id="rId7"/>
    <p:sldLayoutId id="2147483664" r:id="rId8"/>
    <p:sldLayoutId id="2147483663" r:id="rId9"/>
    <p:sldLayoutId id="2147483672" r:id="rId10"/>
    <p:sldLayoutId id="2147483673" r:id="rId11"/>
    <p:sldLayoutId id="2147483674" r:id="rId12"/>
    <p:sldLayoutId id="2147483676" r:id="rId13"/>
    <p:sldLayoutId id="2147483675" r:id="rId14"/>
    <p:sldLayoutId id="2147483665" r:id="rId15"/>
    <p:sldLayoutId id="2147483671" r:id="rId16"/>
    <p:sldLayoutId id="2147483680" r:id="rId17"/>
    <p:sldLayoutId id="2147483681" r:id="rId18"/>
    <p:sldLayoutId id="2147483682" r:id="rId19"/>
    <p:sldLayoutId id="2147483683" r:id="rId20"/>
    <p:sldLayoutId id="2147483684" r:id="rId21"/>
  </p:sldLayoutIdLst>
  <p:hf hdr="0" ftr="0" dt="0"/>
  <p:txStyles>
    <p:titleStyle>
      <a:lvl1pPr eaLnBrk="1" hangingPunct="1">
        <a:lnSpc>
          <a:spcPct val="90000"/>
        </a:lnSpc>
        <a:defRPr sz="5000" b="1" i="0" spc="-55">
          <a:solidFill>
            <a:schemeClr val="tx2"/>
          </a:solidFill>
          <a:latin typeface="Arial"/>
          <a:ea typeface="+mj-ea"/>
          <a:cs typeface="Arial"/>
        </a:defRPr>
      </a:lvl1pPr>
    </p:titleStyle>
    <p:bodyStyle>
      <a:lvl1pPr marL="355600" indent="-342900" eaLnBrk="1" hangingPunct="1">
        <a:spcBef>
          <a:spcPts val="1200"/>
        </a:spcBef>
        <a:buClr>
          <a:schemeClr val="tx2"/>
        </a:buClr>
        <a:buFont typeface="Wingdings" panose="05000000000000000000" pitchFamily="2" charset="2"/>
        <a:buChar char="§"/>
        <a:defRPr sz="2400" kern="1200" spc="-70">
          <a:solidFill>
            <a:schemeClr val="tx1"/>
          </a:solidFill>
          <a:latin typeface="Arial"/>
          <a:ea typeface="+mn-ea"/>
          <a:cs typeface="Arial"/>
        </a:defRPr>
      </a:lvl1pPr>
      <a:lvl2pPr marL="715963" indent="-357188" eaLnBrk="1" hangingPunct="1">
        <a:spcBef>
          <a:spcPts val="600"/>
        </a:spcBef>
        <a:buClr>
          <a:schemeClr val="accent1"/>
        </a:buClr>
        <a:buFont typeface="Wingdings" panose="05000000000000000000" pitchFamily="2" charset="2"/>
        <a:buChar char="§"/>
        <a:defRPr lang="en-GB" sz="2000" kern="1200" spc="-80" smtClean="0">
          <a:solidFill>
            <a:schemeClr val="tx1"/>
          </a:solidFill>
          <a:latin typeface="Arial"/>
          <a:ea typeface="+mn-ea"/>
          <a:cs typeface="Arial"/>
        </a:defRPr>
      </a:lvl2pPr>
      <a:lvl3pPr marL="1074738" indent="-358775" eaLnBrk="1" hangingPunct="1">
        <a:spcBef>
          <a:spcPts val="600"/>
        </a:spcBef>
        <a:buClr>
          <a:schemeClr val="accent1"/>
        </a:buClr>
        <a:buFont typeface="Wingdings" panose="05000000000000000000" pitchFamily="2" charset="2"/>
        <a:buChar char="§"/>
        <a:defRPr lang="en-GB" sz="1800" kern="1200" spc="-80" smtClean="0">
          <a:solidFill>
            <a:schemeClr val="tx1"/>
          </a:solidFill>
          <a:latin typeface="Arial"/>
          <a:ea typeface="+mn-ea"/>
          <a:cs typeface="Arial"/>
        </a:defRPr>
      </a:lvl3pPr>
      <a:lvl4pPr marL="1433513" indent="-358775" eaLnBrk="1" hangingPunct="1">
        <a:spcBef>
          <a:spcPts val="600"/>
        </a:spcBef>
        <a:buClr>
          <a:schemeClr val="accent1"/>
        </a:buClr>
        <a:buFont typeface="Wingdings" panose="05000000000000000000" pitchFamily="2" charset="2"/>
        <a:buChar char="§"/>
        <a:defRPr lang="en-GB" sz="1600" kern="1200" spc="-80" smtClean="0">
          <a:solidFill>
            <a:schemeClr val="tx1"/>
          </a:solidFill>
          <a:latin typeface="Arial"/>
          <a:ea typeface="+mn-ea"/>
          <a:cs typeface="Arial"/>
        </a:defRPr>
      </a:lvl4pPr>
      <a:lvl5pPr marL="1790700" indent="-357188" eaLnBrk="1" hangingPunct="1">
        <a:spcBef>
          <a:spcPts val="600"/>
        </a:spcBef>
        <a:buClr>
          <a:schemeClr val="accent1"/>
        </a:buClr>
        <a:buFont typeface="Wingdings" panose="05000000000000000000" pitchFamily="2" charset="2"/>
        <a:buChar char="§"/>
        <a:defRPr lang="en-GB" sz="1400" kern="1200" spc="-80" smtClean="0">
          <a:solidFill>
            <a:schemeClr val="tx1"/>
          </a:solidFill>
          <a:latin typeface="Arial"/>
          <a:ea typeface="+mn-ea"/>
          <a:cs typeface="Arial"/>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sv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sv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sv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careers.cimspa.co.uk/" TargetMode="Externa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9.emf"/><Relationship Id="rId4" Type="http://schemas.openxmlformats.org/officeDocument/2006/relationships/image" Target="../media/image28.em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Layout" Target="../slideLayouts/slideLayout20.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AF358E-E840-3EDB-54C8-D6AEC7F44B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803" r="28837"/>
          <a:stretch>
            <a:fillRect/>
          </a:stretch>
        </p:blipFill>
        <p:spPr>
          <a:xfrm>
            <a:off x="2679339" y="-14467"/>
            <a:ext cx="9578539" cy="6872467"/>
          </a:xfrm>
          <a:prstGeom prst="rect">
            <a:avLst/>
          </a:prstGeom>
        </p:spPr>
      </p:pic>
      <p:pic>
        <p:nvPicPr>
          <p:cNvPr id="18" name="Graphic 17">
            <a:extLst>
              <a:ext uri="{FF2B5EF4-FFF2-40B4-BE49-F238E27FC236}">
                <a16:creationId xmlns:a16="http://schemas.microsoft.com/office/drawing/2014/main" id="{397A0172-074E-C754-503B-60D65AF15FF4}"/>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l="20528"/>
          <a:stretch/>
        </p:blipFill>
        <p:spPr>
          <a:xfrm>
            <a:off x="-1" y="0"/>
            <a:ext cx="11136561" cy="6872467"/>
          </a:xfrm>
          <a:prstGeom prst="rect">
            <a:avLst/>
          </a:prstGeom>
        </p:spPr>
      </p:pic>
      <p:sp>
        <p:nvSpPr>
          <p:cNvPr id="9" name="Rectangle 8">
            <a:extLst>
              <a:ext uri="{FF2B5EF4-FFF2-40B4-BE49-F238E27FC236}">
                <a16:creationId xmlns:a16="http://schemas.microsoft.com/office/drawing/2014/main" id="{91672EEA-23F7-CE78-6E29-777BE03134AC}"/>
              </a:ext>
            </a:extLst>
          </p:cNvPr>
          <p:cNvSpPr/>
          <p:nvPr/>
        </p:nvSpPr>
        <p:spPr>
          <a:xfrm>
            <a:off x="735695" y="2204864"/>
            <a:ext cx="6440425" cy="1462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6000" b="1">
                <a:solidFill>
                  <a:srgbClr val="00AFD7"/>
                </a:solidFill>
                <a:latin typeface="Poppins"/>
                <a:cs typeface="Poppins"/>
              </a:rPr>
              <a:t>Grab and Go </a:t>
            </a:r>
          </a:p>
          <a:p>
            <a:r>
              <a:rPr lang="en-GB" sz="4400" b="1">
                <a:solidFill>
                  <a:schemeClr val="bg1"/>
                </a:solidFill>
                <a:latin typeface="Poppins"/>
                <a:cs typeface="Poppins"/>
              </a:rPr>
              <a:t>Careers Sessions</a:t>
            </a:r>
            <a:endParaRPr lang="en-GB" sz="2400" b="1">
              <a:solidFill>
                <a:schemeClr val="bg1"/>
              </a:solidFill>
              <a:latin typeface="Poppins"/>
              <a:cs typeface="Poppins"/>
            </a:endParaRPr>
          </a:p>
        </p:txBody>
      </p:sp>
      <p:pic>
        <p:nvPicPr>
          <p:cNvPr id="5" name="Graphic 4">
            <a:extLst>
              <a:ext uri="{FF2B5EF4-FFF2-40B4-BE49-F238E27FC236}">
                <a16:creationId xmlns:a16="http://schemas.microsoft.com/office/drawing/2014/main" id="{080D1E87-92CC-2C61-25A5-600F6492B00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5695" y="1000937"/>
            <a:ext cx="2535825" cy="625863"/>
          </a:xfrm>
          <a:prstGeom prst="rect">
            <a:avLst/>
          </a:prstGeom>
        </p:spPr>
      </p:pic>
      <p:sp>
        <p:nvSpPr>
          <p:cNvPr id="14" name="TextBox 13">
            <a:extLst>
              <a:ext uri="{FF2B5EF4-FFF2-40B4-BE49-F238E27FC236}">
                <a16:creationId xmlns:a16="http://schemas.microsoft.com/office/drawing/2014/main" id="{2C141F17-C717-F3AC-FF37-68F2DECB39C0}"/>
              </a:ext>
            </a:extLst>
          </p:cNvPr>
          <p:cNvSpPr txBox="1"/>
          <p:nvPr/>
        </p:nvSpPr>
        <p:spPr>
          <a:xfrm>
            <a:off x="713587" y="3667807"/>
            <a:ext cx="7097665" cy="1384995"/>
          </a:xfrm>
          <a:prstGeom prst="rect">
            <a:avLst/>
          </a:prstGeom>
          <a:noFill/>
        </p:spPr>
        <p:txBody>
          <a:bodyPr wrap="square" lIns="91440" tIns="45720" rIns="91440" bIns="45720" anchor="t">
            <a:spAutoFit/>
          </a:bodyPr>
          <a:lstStyle/>
          <a:p>
            <a:r>
              <a:rPr lang="en-GB" sz="2800">
                <a:solidFill>
                  <a:schemeClr val="bg1"/>
                </a:solidFill>
                <a:latin typeface="Poppins"/>
                <a:cs typeface="Poppins"/>
              </a:rPr>
              <a:t>Exploring careers in the sport </a:t>
            </a:r>
            <a:br>
              <a:rPr lang="en-GB" sz="2800">
                <a:latin typeface="Poppins"/>
                <a:cs typeface="Poppins"/>
              </a:rPr>
            </a:br>
            <a:r>
              <a:rPr lang="en-GB" sz="2800">
                <a:solidFill>
                  <a:schemeClr val="bg1"/>
                </a:solidFill>
                <a:latin typeface="Poppins"/>
                <a:cs typeface="Poppins"/>
              </a:rPr>
              <a:t>and physical activity sector</a:t>
            </a:r>
            <a:endParaRPr lang="en-US">
              <a:solidFill>
                <a:schemeClr val="bg1"/>
              </a:solidFill>
            </a:endParaRPr>
          </a:p>
          <a:p>
            <a:endParaRPr lang="en-GB" sz="2800">
              <a:solidFill>
                <a:schemeClr val="bg1"/>
              </a:solidFill>
              <a:latin typeface="Poppins"/>
              <a:cs typeface="Poppins"/>
            </a:endParaRPr>
          </a:p>
        </p:txBody>
      </p:sp>
      <p:sp>
        <p:nvSpPr>
          <p:cNvPr id="15" name="TextBox 14">
            <a:extLst>
              <a:ext uri="{FF2B5EF4-FFF2-40B4-BE49-F238E27FC236}">
                <a16:creationId xmlns:a16="http://schemas.microsoft.com/office/drawing/2014/main" id="{891228EA-B4F5-FF1E-33F1-E2D68B05E8ED}"/>
              </a:ext>
            </a:extLst>
          </p:cNvPr>
          <p:cNvSpPr txBox="1"/>
          <p:nvPr/>
        </p:nvSpPr>
        <p:spPr>
          <a:xfrm>
            <a:off x="744857" y="5223893"/>
            <a:ext cx="6151944" cy="523220"/>
          </a:xfrm>
          <a:prstGeom prst="rect">
            <a:avLst/>
          </a:prstGeom>
          <a:noFill/>
        </p:spPr>
        <p:txBody>
          <a:bodyPr wrap="square" lIns="91440" tIns="45720" rIns="91440" bIns="45720" anchor="t">
            <a:spAutoFit/>
          </a:bodyPr>
          <a:lstStyle/>
          <a:p>
            <a:r>
              <a:rPr lang="en-GB" sz="2800" b="1">
                <a:solidFill>
                  <a:schemeClr val="bg1"/>
                </a:solidFill>
                <a:highlight>
                  <a:srgbClr val="00AFD7"/>
                </a:highlight>
                <a:latin typeface="Poppins"/>
                <a:cs typeface="Poppins"/>
              </a:rPr>
              <a:t>Session: Real careers</a:t>
            </a:r>
            <a:endParaRPr lang="en-US" sz="2800" b="1">
              <a:solidFill>
                <a:schemeClr val="bg1"/>
              </a:solidFill>
              <a:highlight>
                <a:srgbClr val="00AFD7"/>
              </a:highlight>
              <a:cs typeface="Arial"/>
            </a:endParaRPr>
          </a:p>
        </p:txBody>
      </p:sp>
    </p:spTree>
    <p:extLst>
      <p:ext uri="{BB962C8B-B14F-4D97-AF65-F5344CB8AC3E}">
        <p14:creationId xmlns:p14="http://schemas.microsoft.com/office/powerpoint/2010/main" val="2317444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02242A7-B677-9A4A-46CE-7F79ED988669}"/>
            </a:ext>
          </a:extLst>
        </p:cNvPr>
        <p:cNvGrpSpPr/>
        <p:nvPr/>
      </p:nvGrpSpPr>
      <p:grpSpPr>
        <a:xfrm>
          <a:off x="0" y="0"/>
          <a:ext cx="0" cy="0"/>
          <a:chOff x="0" y="0"/>
          <a:chExt cx="0" cy="0"/>
        </a:xfrm>
      </p:grpSpPr>
      <p:sp>
        <p:nvSpPr>
          <p:cNvPr id="5" name="TextBox 1">
            <a:extLst>
              <a:ext uri="{FF2B5EF4-FFF2-40B4-BE49-F238E27FC236}">
                <a16:creationId xmlns:a16="http://schemas.microsoft.com/office/drawing/2014/main" id="{8564ED22-88FA-FC06-AD89-18A1B9E047FC}"/>
              </a:ext>
            </a:extLst>
          </p:cNvPr>
          <p:cNvSpPr txBox="1"/>
          <p:nvPr/>
        </p:nvSpPr>
        <p:spPr>
          <a:xfrm>
            <a:off x="695400" y="2438634"/>
            <a:ext cx="6135399"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a:solidFill>
                  <a:srgbClr val="12326E"/>
                </a:solidFill>
                <a:latin typeface="Poppins"/>
                <a:cs typeface="Poppins"/>
              </a:rPr>
              <a:t>If you worked in </a:t>
            </a:r>
            <a:r>
              <a:rPr lang="en-GB" sz="3200" b="1">
                <a:solidFill>
                  <a:srgbClr val="EA5472"/>
                </a:solidFill>
                <a:latin typeface="Poppins"/>
                <a:cs typeface="Poppins"/>
              </a:rPr>
              <a:t>sport </a:t>
            </a:r>
            <a:br>
              <a:rPr lang="en-GB" sz="3200" b="1">
                <a:solidFill>
                  <a:srgbClr val="EA5472"/>
                </a:solidFill>
                <a:latin typeface="Poppins"/>
                <a:cs typeface="Poppins"/>
              </a:rPr>
            </a:br>
            <a:r>
              <a:rPr lang="en-GB" sz="3200" b="1">
                <a:solidFill>
                  <a:srgbClr val="EA5472"/>
                </a:solidFill>
                <a:latin typeface="Poppins"/>
                <a:cs typeface="Poppins"/>
              </a:rPr>
              <a:t>and physical activity,</a:t>
            </a:r>
            <a:r>
              <a:rPr lang="en-GB" sz="3200">
                <a:solidFill>
                  <a:srgbClr val="12326E"/>
                </a:solidFill>
                <a:latin typeface="Poppins"/>
                <a:cs typeface="Poppins"/>
              </a:rPr>
              <a:t> </a:t>
            </a:r>
            <a:br>
              <a:rPr lang="en-GB" sz="3200">
                <a:solidFill>
                  <a:srgbClr val="12326E"/>
                </a:solidFill>
                <a:latin typeface="Poppins"/>
                <a:cs typeface="Poppins"/>
              </a:rPr>
            </a:br>
            <a:r>
              <a:rPr lang="en-GB" sz="3200">
                <a:solidFill>
                  <a:srgbClr val="12326E"/>
                </a:solidFill>
                <a:latin typeface="Poppins"/>
                <a:cs typeface="Poppins"/>
              </a:rPr>
              <a:t>what do you think </a:t>
            </a:r>
            <a:br>
              <a:rPr lang="en-GB" sz="3200">
                <a:solidFill>
                  <a:srgbClr val="12326E"/>
                </a:solidFill>
                <a:latin typeface="Poppins"/>
                <a:cs typeface="Poppins"/>
              </a:rPr>
            </a:br>
            <a:r>
              <a:rPr lang="en-GB" sz="3200">
                <a:solidFill>
                  <a:srgbClr val="12326E"/>
                </a:solidFill>
                <a:latin typeface="Poppins"/>
                <a:cs typeface="Poppins"/>
              </a:rPr>
              <a:t>you'd spend most </a:t>
            </a:r>
            <a:br>
              <a:rPr lang="en-GB" sz="3200">
                <a:solidFill>
                  <a:srgbClr val="12326E"/>
                </a:solidFill>
                <a:latin typeface="Poppins"/>
                <a:cs typeface="Poppins"/>
              </a:rPr>
            </a:br>
            <a:r>
              <a:rPr lang="en-GB" sz="3200">
                <a:solidFill>
                  <a:srgbClr val="12326E"/>
                </a:solidFill>
                <a:latin typeface="Poppins"/>
                <a:cs typeface="Poppins"/>
              </a:rPr>
              <a:t>of your day doing?</a:t>
            </a:r>
            <a:endParaRPr lang="en-US" sz="3200" b="1">
              <a:solidFill>
                <a:srgbClr val="12326E"/>
              </a:solidFill>
              <a:latin typeface="Poppins"/>
              <a:cs typeface="Poppins"/>
            </a:endParaRPr>
          </a:p>
        </p:txBody>
      </p:sp>
      <p:pic>
        <p:nvPicPr>
          <p:cNvPr id="3" name="Picture 2">
            <a:extLst>
              <a:ext uri="{FF2B5EF4-FFF2-40B4-BE49-F238E27FC236}">
                <a16:creationId xmlns:a16="http://schemas.microsoft.com/office/drawing/2014/main" id="{79277D3C-2428-EB87-6AAE-496B20626FA8}"/>
              </a:ext>
            </a:extLst>
          </p:cNvPr>
          <p:cNvPicPr>
            <a:picLocks noChangeAspect="1"/>
          </p:cNvPicPr>
          <p:nvPr/>
        </p:nvPicPr>
        <p:blipFill>
          <a:blip r:embed="rId2">
            <a:extLst>
              <a:ext uri="{28A0092B-C50C-407E-A947-70E740481C1C}">
                <a14:useLocalDpi xmlns:a14="http://schemas.microsoft.com/office/drawing/2010/main" val="0"/>
              </a:ext>
            </a:extLst>
          </a:blip>
          <a:srcRect l="13792" r="34112"/>
          <a:stretch>
            <a:fillRect/>
          </a:stretch>
        </p:blipFill>
        <p:spPr>
          <a:xfrm>
            <a:off x="6830800" y="0"/>
            <a:ext cx="5361200" cy="6858000"/>
          </a:xfrm>
          <a:prstGeom prst="rect">
            <a:avLst/>
          </a:prstGeom>
        </p:spPr>
      </p:pic>
    </p:spTree>
    <p:extLst>
      <p:ext uri="{BB962C8B-B14F-4D97-AF65-F5344CB8AC3E}">
        <p14:creationId xmlns:p14="http://schemas.microsoft.com/office/powerpoint/2010/main" val="2096780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326E"/>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340E4C82-69D9-9555-4CB8-37ADFF9D67D5}"/>
              </a:ext>
            </a:extLst>
          </p:cNvPr>
          <p:cNvSpPr txBox="1">
            <a:spLocks/>
          </p:cNvSpPr>
          <p:nvPr/>
        </p:nvSpPr>
        <p:spPr>
          <a:xfrm>
            <a:off x="3778025" y="5217362"/>
            <a:ext cx="4751881" cy="979127"/>
          </a:xfrm>
          <a:prstGeom prst="rect">
            <a:avLst/>
          </a:prstGeom>
        </p:spPr>
        <p:txBody>
          <a:bodyPr vert="horz" lIns="0" tIns="0" rIns="0" bIns="0" rtlCol="0">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lgn="ctr">
              <a:buNone/>
            </a:pPr>
            <a:r>
              <a:rPr lang="en-US" sz="1600" spc="0">
                <a:solidFill>
                  <a:schemeClr val="bg1"/>
                </a:solidFill>
              </a:rPr>
              <a:t>For example, we will show a personal trainer an </a:t>
            </a:r>
            <a:r>
              <a:rPr lang="en-US" sz="1600" b="1" spc="0">
                <a:solidFill>
                  <a:schemeClr val="bg1"/>
                </a:solidFill>
              </a:rPr>
              <a:t>attractive</a:t>
            </a:r>
            <a:r>
              <a:rPr lang="en-US" sz="1600" spc="0">
                <a:solidFill>
                  <a:schemeClr val="bg1"/>
                </a:solidFill>
              </a:rPr>
              <a:t> and </a:t>
            </a:r>
            <a:r>
              <a:rPr lang="en-US" sz="1600" b="1" spc="0">
                <a:solidFill>
                  <a:schemeClr val="bg1"/>
                </a:solidFill>
              </a:rPr>
              <a:t>achievable</a:t>
            </a:r>
            <a:r>
              <a:rPr lang="en-US" sz="1600" spc="0">
                <a:solidFill>
                  <a:schemeClr val="bg1"/>
                </a:solidFill>
              </a:rPr>
              <a:t> career pathway to rewarding work in cancer rehabilitation with the health sector as a respected professional.</a:t>
            </a:r>
          </a:p>
        </p:txBody>
      </p:sp>
      <p:sp>
        <p:nvSpPr>
          <p:cNvPr id="3" name="Text Placeholder 1">
            <a:extLst>
              <a:ext uri="{FF2B5EF4-FFF2-40B4-BE49-F238E27FC236}">
                <a16:creationId xmlns:a16="http://schemas.microsoft.com/office/drawing/2014/main" id="{BE7B01AC-914A-4811-A492-F7BA37D199B1}"/>
              </a:ext>
            </a:extLst>
          </p:cNvPr>
          <p:cNvSpPr txBox="1">
            <a:spLocks/>
          </p:cNvSpPr>
          <p:nvPr/>
        </p:nvSpPr>
        <p:spPr>
          <a:xfrm>
            <a:off x="115933" y="258004"/>
            <a:ext cx="12076067" cy="468632"/>
          </a:xfrm>
          <a:prstGeom prst="rect">
            <a:avLst/>
          </a:prstGeom>
        </p:spPr>
        <p:txBody>
          <a:bodyPr vert="horz" lIns="0" tIns="0" rIns="0" bIns="0" rtlCol="0">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lgn="ctr">
              <a:buFont typeface="Wingdings" panose="05000000000000000000" pitchFamily="2" charset="2"/>
              <a:buNone/>
            </a:pPr>
            <a:r>
              <a:rPr lang="en-US" sz="2800" b="1" spc="0">
                <a:solidFill>
                  <a:schemeClr val="bg1"/>
                </a:solidFill>
                <a:latin typeface="Poppins SemiBold" pitchFamily="2" charset="77"/>
                <a:cs typeface="Poppins SemiBold" pitchFamily="2" charset="77"/>
              </a:rPr>
              <a:t>CIMSPA will support and inspire </a:t>
            </a:r>
            <a:r>
              <a:rPr lang="en-US" sz="2800" b="1" spc="0">
                <a:solidFill>
                  <a:srgbClr val="EA5371"/>
                </a:solidFill>
                <a:latin typeface="Poppins SemiBold" pitchFamily="2" charset="77"/>
                <a:cs typeface="Poppins SemiBold" pitchFamily="2" charset="77"/>
              </a:rPr>
              <a:t>our people </a:t>
            </a:r>
            <a:r>
              <a:rPr lang="en-US" sz="2800" b="1" spc="0">
                <a:solidFill>
                  <a:schemeClr val="bg1"/>
                </a:solidFill>
                <a:latin typeface="Poppins SemiBold" pitchFamily="2" charset="77"/>
                <a:cs typeface="Poppins SemiBold" pitchFamily="2" charset="77"/>
              </a:rPr>
              <a:t>to always be:</a:t>
            </a:r>
          </a:p>
        </p:txBody>
      </p:sp>
      <p:grpSp>
        <p:nvGrpSpPr>
          <p:cNvPr id="14" name="Group 13">
            <a:extLst>
              <a:ext uri="{FF2B5EF4-FFF2-40B4-BE49-F238E27FC236}">
                <a16:creationId xmlns:a16="http://schemas.microsoft.com/office/drawing/2014/main" id="{300915CA-6122-BDB2-A962-10F571444568}"/>
              </a:ext>
            </a:extLst>
          </p:cNvPr>
          <p:cNvGrpSpPr/>
          <p:nvPr/>
        </p:nvGrpSpPr>
        <p:grpSpPr>
          <a:xfrm>
            <a:off x="11123821" y="6053761"/>
            <a:ext cx="318146" cy="461249"/>
            <a:chOff x="11120183" y="6056331"/>
            <a:chExt cx="318146" cy="461249"/>
          </a:xfrm>
        </p:grpSpPr>
        <p:sp>
          <p:nvSpPr>
            <p:cNvPr id="15" name="bk object 17">
              <a:extLst>
                <a:ext uri="{FF2B5EF4-FFF2-40B4-BE49-F238E27FC236}">
                  <a16:creationId xmlns:a16="http://schemas.microsoft.com/office/drawing/2014/main" id="{5C7B9550-6B0F-03B8-E143-5EDD22B551BA}"/>
                </a:ext>
              </a:extLst>
            </p:cNvPr>
            <p:cNvSpPr/>
            <p:nvPr/>
          </p:nvSpPr>
          <p:spPr>
            <a:xfrm>
              <a:off x="11210785" y="6056331"/>
              <a:ext cx="137160" cy="45085"/>
            </a:xfrm>
            <a:custGeom>
              <a:avLst/>
              <a:gdLst/>
              <a:ahLst/>
              <a:cxnLst/>
              <a:rect l="l" t="t" r="r" b="b"/>
              <a:pathLst>
                <a:path w="137159" h="45085">
                  <a:moveTo>
                    <a:pt x="18097" y="5588"/>
                  </a:moveTo>
                  <a:lnTo>
                    <a:pt x="11595" y="7124"/>
                  </a:lnTo>
                  <a:lnTo>
                    <a:pt x="5549" y="8991"/>
                  </a:lnTo>
                  <a:lnTo>
                    <a:pt x="0" y="11074"/>
                  </a:lnTo>
                  <a:lnTo>
                    <a:pt x="23329" y="44602"/>
                  </a:lnTo>
                  <a:lnTo>
                    <a:pt x="56642" y="38303"/>
                  </a:lnTo>
                  <a:lnTo>
                    <a:pt x="62280" y="37807"/>
                  </a:lnTo>
                  <a:lnTo>
                    <a:pt x="118255" y="37807"/>
                  </a:lnTo>
                  <a:lnTo>
                    <a:pt x="128486" y="23113"/>
                  </a:lnTo>
                  <a:lnTo>
                    <a:pt x="41534" y="23113"/>
                  </a:lnTo>
                  <a:lnTo>
                    <a:pt x="34401" y="21778"/>
                  </a:lnTo>
                  <a:lnTo>
                    <a:pt x="29634" y="18746"/>
                  </a:lnTo>
                  <a:lnTo>
                    <a:pt x="25336" y="14020"/>
                  </a:lnTo>
                  <a:lnTo>
                    <a:pt x="18097" y="5588"/>
                  </a:lnTo>
                  <a:close/>
                </a:path>
                <a:path w="137159" h="45085">
                  <a:moveTo>
                    <a:pt x="118255" y="37807"/>
                  </a:moveTo>
                  <a:lnTo>
                    <a:pt x="74587" y="37807"/>
                  </a:lnTo>
                  <a:lnTo>
                    <a:pt x="80213" y="38303"/>
                  </a:lnTo>
                  <a:lnTo>
                    <a:pt x="113525" y="44602"/>
                  </a:lnTo>
                  <a:lnTo>
                    <a:pt x="118255" y="37807"/>
                  </a:lnTo>
                  <a:close/>
                </a:path>
                <a:path w="137159" h="45085">
                  <a:moveTo>
                    <a:pt x="74587" y="37807"/>
                  </a:moveTo>
                  <a:lnTo>
                    <a:pt x="62280" y="37807"/>
                  </a:lnTo>
                  <a:lnTo>
                    <a:pt x="67906" y="37820"/>
                  </a:lnTo>
                  <a:lnTo>
                    <a:pt x="74587" y="37807"/>
                  </a:lnTo>
                  <a:close/>
                </a:path>
                <a:path w="137159" h="45085">
                  <a:moveTo>
                    <a:pt x="68732" y="0"/>
                  </a:moveTo>
                  <a:lnTo>
                    <a:pt x="63563" y="12"/>
                  </a:lnTo>
                  <a:lnTo>
                    <a:pt x="59118" y="190"/>
                  </a:lnTo>
                  <a:lnTo>
                    <a:pt x="54711" y="431"/>
                  </a:lnTo>
                  <a:lnTo>
                    <a:pt x="52933" y="22745"/>
                  </a:lnTo>
                  <a:lnTo>
                    <a:pt x="41534" y="23113"/>
                  </a:lnTo>
                  <a:lnTo>
                    <a:pt x="95322" y="23113"/>
                  </a:lnTo>
                  <a:lnTo>
                    <a:pt x="83921" y="22745"/>
                  </a:lnTo>
                  <a:lnTo>
                    <a:pt x="82130" y="431"/>
                  </a:lnTo>
                  <a:lnTo>
                    <a:pt x="77749" y="190"/>
                  </a:lnTo>
                  <a:lnTo>
                    <a:pt x="73279" y="12"/>
                  </a:lnTo>
                  <a:lnTo>
                    <a:pt x="68732" y="0"/>
                  </a:lnTo>
                  <a:close/>
                </a:path>
                <a:path w="137159" h="45085">
                  <a:moveTo>
                    <a:pt x="118757" y="5588"/>
                  </a:moveTo>
                  <a:lnTo>
                    <a:pt x="111531" y="14020"/>
                  </a:lnTo>
                  <a:lnTo>
                    <a:pt x="107231" y="18746"/>
                  </a:lnTo>
                  <a:lnTo>
                    <a:pt x="102460" y="21778"/>
                  </a:lnTo>
                  <a:lnTo>
                    <a:pt x="95322" y="23113"/>
                  </a:lnTo>
                  <a:lnTo>
                    <a:pt x="128486" y="23113"/>
                  </a:lnTo>
                  <a:lnTo>
                    <a:pt x="136867" y="11074"/>
                  </a:lnTo>
                  <a:lnTo>
                    <a:pt x="131305" y="8991"/>
                  </a:lnTo>
                  <a:lnTo>
                    <a:pt x="125272" y="7124"/>
                  </a:lnTo>
                  <a:lnTo>
                    <a:pt x="118757" y="5588"/>
                  </a:lnTo>
                  <a:close/>
                </a:path>
              </a:pathLst>
            </a:custGeom>
            <a:solidFill>
              <a:srgbClr val="FFFFFF"/>
            </a:solidFill>
          </p:spPr>
          <p:txBody>
            <a:bodyPr wrap="square" lIns="0" tIns="0" rIns="0" bIns="0" rtlCol="0"/>
            <a:lstStyle/>
            <a:p>
              <a:endParaRPr/>
            </a:p>
          </p:txBody>
        </p:sp>
        <p:sp>
          <p:nvSpPr>
            <p:cNvPr id="16" name="bk object 18">
              <a:extLst>
                <a:ext uri="{FF2B5EF4-FFF2-40B4-BE49-F238E27FC236}">
                  <a16:creationId xmlns:a16="http://schemas.microsoft.com/office/drawing/2014/main" id="{E02B8379-6A57-C871-E46F-85709913F6CE}"/>
                </a:ext>
              </a:extLst>
            </p:cNvPr>
            <p:cNvSpPr/>
            <p:nvPr/>
          </p:nvSpPr>
          <p:spPr>
            <a:xfrm>
              <a:off x="11120194" y="6082220"/>
              <a:ext cx="318135" cy="233679"/>
            </a:xfrm>
            <a:custGeom>
              <a:avLst/>
              <a:gdLst/>
              <a:ahLst/>
              <a:cxnLst/>
              <a:rect l="l" t="t" r="r" b="b"/>
              <a:pathLst>
                <a:path w="318134" h="233679">
                  <a:moveTo>
                    <a:pt x="318058" y="73698"/>
                  </a:moveTo>
                  <a:lnTo>
                    <a:pt x="276898" y="73698"/>
                  </a:lnTo>
                  <a:lnTo>
                    <a:pt x="277310" y="73939"/>
                  </a:lnTo>
                  <a:lnTo>
                    <a:pt x="277418" y="209943"/>
                  </a:lnTo>
                  <a:lnTo>
                    <a:pt x="277596" y="210286"/>
                  </a:lnTo>
                  <a:lnTo>
                    <a:pt x="317207" y="233133"/>
                  </a:lnTo>
                  <a:lnTo>
                    <a:pt x="318058" y="232651"/>
                  </a:lnTo>
                  <a:lnTo>
                    <a:pt x="318058" y="73698"/>
                  </a:lnTo>
                  <a:close/>
                </a:path>
                <a:path w="318134" h="233679">
                  <a:moveTo>
                    <a:pt x="3543" y="0"/>
                  </a:moveTo>
                  <a:lnTo>
                    <a:pt x="888" y="888"/>
                  </a:lnTo>
                  <a:lnTo>
                    <a:pt x="0" y="2120"/>
                  </a:lnTo>
                  <a:lnTo>
                    <a:pt x="84" y="28746"/>
                  </a:lnTo>
                  <a:lnTo>
                    <a:pt x="24177" y="62367"/>
                  </a:lnTo>
                  <a:lnTo>
                    <a:pt x="155625" y="139890"/>
                  </a:lnTo>
                  <a:lnTo>
                    <a:pt x="158940" y="140868"/>
                  </a:lnTo>
                  <a:lnTo>
                    <a:pt x="160248" y="140804"/>
                  </a:lnTo>
                  <a:lnTo>
                    <a:pt x="161239" y="140538"/>
                  </a:lnTo>
                  <a:lnTo>
                    <a:pt x="162420" y="139890"/>
                  </a:lnTo>
                  <a:lnTo>
                    <a:pt x="268135" y="78827"/>
                  </a:lnTo>
                  <a:lnTo>
                    <a:pt x="276453" y="73939"/>
                  </a:lnTo>
                  <a:lnTo>
                    <a:pt x="276898" y="73698"/>
                  </a:lnTo>
                  <a:lnTo>
                    <a:pt x="318058" y="73698"/>
                  </a:lnTo>
                  <a:lnTo>
                    <a:pt x="318058" y="40560"/>
                  </a:lnTo>
                  <a:lnTo>
                    <a:pt x="81868" y="40560"/>
                  </a:lnTo>
                  <a:lnTo>
                    <a:pt x="73128" y="40191"/>
                  </a:lnTo>
                  <a:lnTo>
                    <a:pt x="23746" y="19943"/>
                  </a:lnTo>
                  <a:lnTo>
                    <a:pt x="5003" y="457"/>
                  </a:lnTo>
                  <a:lnTo>
                    <a:pt x="3543" y="0"/>
                  </a:lnTo>
                  <a:close/>
                </a:path>
                <a:path w="318134" h="233679">
                  <a:moveTo>
                    <a:pt x="153060" y="30162"/>
                  </a:moveTo>
                  <a:lnTo>
                    <a:pt x="147370" y="30657"/>
                  </a:lnTo>
                  <a:lnTo>
                    <a:pt x="106730" y="38341"/>
                  </a:lnTo>
                  <a:lnTo>
                    <a:pt x="93112" y="40096"/>
                  </a:lnTo>
                  <a:lnTo>
                    <a:pt x="81868" y="40560"/>
                  </a:lnTo>
                  <a:lnTo>
                    <a:pt x="236161" y="40560"/>
                  </a:lnTo>
                  <a:lnTo>
                    <a:pt x="224924" y="40096"/>
                  </a:lnTo>
                  <a:lnTo>
                    <a:pt x="211315" y="38341"/>
                  </a:lnTo>
                  <a:lnTo>
                    <a:pt x="170662" y="30657"/>
                  </a:lnTo>
                  <a:lnTo>
                    <a:pt x="165264" y="30187"/>
                  </a:lnTo>
                  <a:lnTo>
                    <a:pt x="153060" y="30162"/>
                  </a:lnTo>
                  <a:close/>
                </a:path>
                <a:path w="318134" h="233679">
                  <a:moveTo>
                    <a:pt x="314490" y="0"/>
                  </a:moveTo>
                  <a:lnTo>
                    <a:pt x="313016" y="457"/>
                  </a:lnTo>
                  <a:lnTo>
                    <a:pt x="312191" y="1574"/>
                  </a:lnTo>
                  <a:lnTo>
                    <a:pt x="306082" y="8978"/>
                  </a:lnTo>
                  <a:lnTo>
                    <a:pt x="266454" y="35282"/>
                  </a:lnTo>
                  <a:lnTo>
                    <a:pt x="236161" y="40560"/>
                  </a:lnTo>
                  <a:lnTo>
                    <a:pt x="318058" y="40560"/>
                  </a:lnTo>
                  <a:lnTo>
                    <a:pt x="318033" y="2120"/>
                  </a:lnTo>
                  <a:lnTo>
                    <a:pt x="317144" y="888"/>
                  </a:lnTo>
                  <a:lnTo>
                    <a:pt x="314490" y="0"/>
                  </a:lnTo>
                  <a:close/>
                </a:path>
                <a:path w="318134" h="233679">
                  <a:moveTo>
                    <a:pt x="164972" y="30162"/>
                  </a:moveTo>
                  <a:lnTo>
                    <a:pt x="159296" y="30187"/>
                  </a:lnTo>
                  <a:lnTo>
                    <a:pt x="165264" y="30187"/>
                  </a:lnTo>
                  <a:lnTo>
                    <a:pt x="164972" y="30162"/>
                  </a:lnTo>
                  <a:close/>
                </a:path>
                <a:path w="318134" h="233679">
                  <a:moveTo>
                    <a:pt x="318058" y="13385"/>
                  </a:moveTo>
                  <a:close/>
                </a:path>
              </a:pathLst>
            </a:custGeom>
            <a:solidFill>
              <a:srgbClr val="FFFFFF"/>
            </a:solidFill>
          </p:spPr>
          <p:txBody>
            <a:bodyPr wrap="square" lIns="0" tIns="0" rIns="0" bIns="0" rtlCol="0"/>
            <a:lstStyle/>
            <a:p>
              <a:endParaRPr/>
            </a:p>
          </p:txBody>
        </p:sp>
        <p:sp>
          <p:nvSpPr>
            <p:cNvPr id="17" name="bk object 19">
              <a:extLst>
                <a:ext uri="{FF2B5EF4-FFF2-40B4-BE49-F238E27FC236}">
                  <a16:creationId xmlns:a16="http://schemas.microsoft.com/office/drawing/2014/main" id="{D0AF5A6D-497E-9095-6317-125AD0546D3A}"/>
                </a:ext>
              </a:extLst>
            </p:cNvPr>
            <p:cNvSpPr/>
            <p:nvPr/>
          </p:nvSpPr>
          <p:spPr>
            <a:xfrm>
              <a:off x="11120183" y="6175635"/>
              <a:ext cx="318135" cy="238760"/>
            </a:xfrm>
            <a:custGeom>
              <a:avLst/>
              <a:gdLst/>
              <a:ahLst/>
              <a:cxnLst/>
              <a:rect l="l" t="t" r="r" b="b"/>
              <a:pathLst>
                <a:path w="318134" h="238760">
                  <a:moveTo>
                    <a:pt x="1689" y="0"/>
                  </a:moveTo>
                  <a:lnTo>
                    <a:pt x="0" y="635"/>
                  </a:lnTo>
                  <a:lnTo>
                    <a:pt x="0" y="27774"/>
                  </a:lnTo>
                  <a:lnTo>
                    <a:pt x="190" y="29756"/>
                  </a:lnTo>
                  <a:lnTo>
                    <a:pt x="876" y="37795"/>
                  </a:lnTo>
                  <a:lnTo>
                    <a:pt x="3327" y="45478"/>
                  </a:lnTo>
                  <a:lnTo>
                    <a:pt x="7302" y="52298"/>
                  </a:lnTo>
                  <a:lnTo>
                    <a:pt x="8902" y="55118"/>
                  </a:lnTo>
                  <a:lnTo>
                    <a:pt x="10858" y="57937"/>
                  </a:lnTo>
                  <a:lnTo>
                    <a:pt x="17398" y="65278"/>
                  </a:lnTo>
                  <a:lnTo>
                    <a:pt x="21856" y="68961"/>
                  </a:lnTo>
                  <a:lnTo>
                    <a:pt x="315506" y="238417"/>
                  </a:lnTo>
                  <a:lnTo>
                    <a:pt x="316242" y="238112"/>
                  </a:lnTo>
                  <a:lnTo>
                    <a:pt x="317118" y="234645"/>
                  </a:lnTo>
                  <a:lnTo>
                    <a:pt x="317626" y="231736"/>
                  </a:lnTo>
                  <a:lnTo>
                    <a:pt x="317868" y="228777"/>
                  </a:lnTo>
                  <a:lnTo>
                    <a:pt x="318071" y="226809"/>
                  </a:lnTo>
                  <a:lnTo>
                    <a:pt x="318071" y="188683"/>
                  </a:lnTo>
                  <a:lnTo>
                    <a:pt x="317880" y="188353"/>
                  </a:lnTo>
                  <a:lnTo>
                    <a:pt x="66979" y="43561"/>
                  </a:lnTo>
                  <a:lnTo>
                    <a:pt x="54838" y="36677"/>
                  </a:lnTo>
                  <a:lnTo>
                    <a:pt x="42684" y="29578"/>
                  </a:lnTo>
                  <a:lnTo>
                    <a:pt x="32891" y="23602"/>
                  </a:lnTo>
                  <a:lnTo>
                    <a:pt x="21545" y="16208"/>
                  </a:lnTo>
                  <a:lnTo>
                    <a:pt x="10752" y="8361"/>
                  </a:lnTo>
                  <a:lnTo>
                    <a:pt x="2616" y="1028"/>
                  </a:lnTo>
                  <a:lnTo>
                    <a:pt x="1689" y="0"/>
                  </a:lnTo>
                  <a:close/>
                </a:path>
              </a:pathLst>
            </a:custGeom>
            <a:solidFill>
              <a:srgbClr val="FFFFFF"/>
            </a:solidFill>
          </p:spPr>
          <p:txBody>
            <a:bodyPr wrap="square" lIns="0" tIns="0" rIns="0" bIns="0" rtlCol="0"/>
            <a:lstStyle/>
            <a:p>
              <a:endParaRPr/>
            </a:p>
          </p:txBody>
        </p:sp>
        <p:sp>
          <p:nvSpPr>
            <p:cNvPr id="18" name="bk object 20">
              <a:extLst>
                <a:ext uri="{FF2B5EF4-FFF2-40B4-BE49-F238E27FC236}">
                  <a16:creationId xmlns:a16="http://schemas.microsoft.com/office/drawing/2014/main" id="{20B0F99D-520A-19EE-7E4C-744FA206AA81}"/>
                </a:ext>
              </a:extLst>
            </p:cNvPr>
            <p:cNvSpPr/>
            <p:nvPr/>
          </p:nvSpPr>
          <p:spPr>
            <a:xfrm>
              <a:off x="11120183" y="6275151"/>
              <a:ext cx="289560" cy="198120"/>
            </a:xfrm>
            <a:custGeom>
              <a:avLst/>
              <a:gdLst/>
              <a:ahLst/>
              <a:cxnLst/>
              <a:rect l="l" t="t" r="r" b="b"/>
              <a:pathLst>
                <a:path w="289559" h="198120">
                  <a:moveTo>
                    <a:pt x="1689" y="0"/>
                  </a:moveTo>
                  <a:lnTo>
                    <a:pt x="0" y="634"/>
                  </a:lnTo>
                  <a:lnTo>
                    <a:pt x="0" y="27774"/>
                  </a:lnTo>
                  <a:lnTo>
                    <a:pt x="190" y="29756"/>
                  </a:lnTo>
                  <a:lnTo>
                    <a:pt x="876" y="37795"/>
                  </a:lnTo>
                  <a:lnTo>
                    <a:pt x="3327" y="45478"/>
                  </a:lnTo>
                  <a:lnTo>
                    <a:pt x="7302" y="52298"/>
                  </a:lnTo>
                  <a:lnTo>
                    <a:pt x="8902" y="55117"/>
                  </a:lnTo>
                  <a:lnTo>
                    <a:pt x="10858" y="57937"/>
                  </a:lnTo>
                  <a:lnTo>
                    <a:pt x="17398" y="65277"/>
                  </a:lnTo>
                  <a:lnTo>
                    <a:pt x="21856" y="68960"/>
                  </a:lnTo>
                  <a:lnTo>
                    <a:pt x="245071" y="197764"/>
                  </a:lnTo>
                  <a:lnTo>
                    <a:pt x="245440" y="197764"/>
                  </a:lnTo>
                  <a:lnTo>
                    <a:pt x="266756" y="185483"/>
                  </a:lnTo>
                  <a:lnTo>
                    <a:pt x="288988" y="172643"/>
                  </a:lnTo>
                  <a:lnTo>
                    <a:pt x="288988" y="171678"/>
                  </a:lnTo>
                  <a:lnTo>
                    <a:pt x="66979" y="43560"/>
                  </a:lnTo>
                  <a:lnTo>
                    <a:pt x="54838" y="36677"/>
                  </a:lnTo>
                  <a:lnTo>
                    <a:pt x="42684" y="29578"/>
                  </a:lnTo>
                  <a:lnTo>
                    <a:pt x="32891" y="23602"/>
                  </a:lnTo>
                  <a:lnTo>
                    <a:pt x="21545" y="16208"/>
                  </a:lnTo>
                  <a:lnTo>
                    <a:pt x="10752" y="8361"/>
                  </a:lnTo>
                  <a:lnTo>
                    <a:pt x="2616" y="1028"/>
                  </a:lnTo>
                  <a:lnTo>
                    <a:pt x="1689" y="0"/>
                  </a:lnTo>
                  <a:close/>
                </a:path>
              </a:pathLst>
            </a:custGeom>
            <a:solidFill>
              <a:srgbClr val="FFFFFF"/>
            </a:solidFill>
          </p:spPr>
          <p:txBody>
            <a:bodyPr wrap="square" lIns="0" tIns="0" rIns="0" bIns="0" rtlCol="0"/>
            <a:lstStyle/>
            <a:p>
              <a:endParaRPr/>
            </a:p>
          </p:txBody>
        </p:sp>
        <p:sp>
          <p:nvSpPr>
            <p:cNvPr id="19" name="bk object 21">
              <a:extLst>
                <a:ext uri="{FF2B5EF4-FFF2-40B4-BE49-F238E27FC236}">
                  <a16:creationId xmlns:a16="http://schemas.microsoft.com/office/drawing/2014/main" id="{302F5315-6CC3-2F9F-9974-9AA62C009090}"/>
                </a:ext>
              </a:extLst>
            </p:cNvPr>
            <p:cNvSpPr/>
            <p:nvPr/>
          </p:nvSpPr>
          <p:spPr>
            <a:xfrm>
              <a:off x="11120183" y="6374667"/>
              <a:ext cx="202755" cy="142913"/>
            </a:xfrm>
            <a:prstGeom prst="rect">
              <a:avLst/>
            </a:prstGeom>
            <a:blipFill>
              <a:blip r:embed="rId2" cstate="print"/>
              <a:stretch>
                <a:fillRect/>
              </a:stretch>
            </a:blipFill>
          </p:spPr>
          <p:txBody>
            <a:bodyPr wrap="square" lIns="0" tIns="0" rIns="0" bIns="0" rtlCol="0"/>
            <a:lstStyle/>
            <a:p>
              <a:endParaRPr/>
            </a:p>
          </p:txBody>
        </p:sp>
      </p:grpSp>
      <p:pic>
        <p:nvPicPr>
          <p:cNvPr id="9" name="Picture 8">
            <a:extLst>
              <a:ext uri="{FF2B5EF4-FFF2-40B4-BE49-F238E27FC236}">
                <a16:creationId xmlns:a16="http://schemas.microsoft.com/office/drawing/2014/main" id="{3B366315-1EB8-E0D3-626B-057964AA7CCD}"/>
              </a:ext>
            </a:extLst>
          </p:cNvPr>
          <p:cNvPicPr>
            <a:picLocks noChangeAspect="1"/>
          </p:cNvPicPr>
          <p:nvPr/>
        </p:nvPicPr>
        <p:blipFill>
          <a:blip r:embed="rId3"/>
          <a:stretch>
            <a:fillRect/>
          </a:stretch>
        </p:blipFill>
        <p:spPr>
          <a:xfrm>
            <a:off x="0" y="879619"/>
            <a:ext cx="12192000" cy="3950444"/>
          </a:xfrm>
          <a:prstGeom prst="rect">
            <a:avLst/>
          </a:prstGeom>
        </p:spPr>
      </p:pic>
      <p:pic>
        <p:nvPicPr>
          <p:cNvPr id="2" name="Picture 1" descr="A picture containing person, human face, clothing, shoulder&#10;&#10;Description automatically generated">
            <a:extLst>
              <a:ext uri="{FF2B5EF4-FFF2-40B4-BE49-F238E27FC236}">
                <a16:creationId xmlns:a16="http://schemas.microsoft.com/office/drawing/2014/main" id="{E26042E3-EA26-0DEA-C8F9-C0B235A03D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325" y="2383729"/>
            <a:ext cx="2989204" cy="4460575"/>
          </a:xfrm>
          <a:prstGeom prst="rect">
            <a:avLst/>
          </a:prstGeom>
        </p:spPr>
      </p:pic>
      <p:pic>
        <p:nvPicPr>
          <p:cNvPr id="8" name="Picture 7" descr="A person holding a football ball&#10;&#10;Description automatically generated">
            <a:extLst>
              <a:ext uri="{FF2B5EF4-FFF2-40B4-BE49-F238E27FC236}">
                <a16:creationId xmlns:a16="http://schemas.microsoft.com/office/drawing/2014/main" id="{1049DE7A-480A-DD31-3122-DFEC41FC808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3647"/>
          <a:stretch/>
        </p:blipFill>
        <p:spPr>
          <a:xfrm>
            <a:off x="9202796" y="2383729"/>
            <a:ext cx="2989204" cy="4474271"/>
          </a:xfrm>
          <a:prstGeom prst="rect">
            <a:avLst/>
          </a:prstGeom>
        </p:spPr>
      </p:pic>
    </p:spTree>
    <p:extLst>
      <p:ext uri="{BB962C8B-B14F-4D97-AF65-F5344CB8AC3E}">
        <p14:creationId xmlns:p14="http://schemas.microsoft.com/office/powerpoint/2010/main" val="1023444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8CCC3-5B16-A422-C9AA-315B6A48705A}"/>
            </a:ext>
          </a:extLst>
        </p:cNvPr>
        <p:cNvGrpSpPr/>
        <p:nvPr/>
      </p:nvGrpSpPr>
      <p:grpSpPr>
        <a:xfrm>
          <a:off x="0" y="0"/>
          <a:ext cx="0" cy="0"/>
          <a:chOff x="0" y="0"/>
          <a:chExt cx="0" cy="0"/>
        </a:xfrm>
      </p:grpSpPr>
      <p:pic>
        <p:nvPicPr>
          <p:cNvPr id="4" name="Picture 3" descr="A picture containing person, human face, clothing, shoulder&#10;&#10;Description automatically generated">
            <a:extLst>
              <a:ext uri="{FF2B5EF4-FFF2-40B4-BE49-F238E27FC236}">
                <a16:creationId xmlns:a16="http://schemas.microsoft.com/office/drawing/2014/main" id="{84D05EBC-6948-4D05-0733-2E74A77D4D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2910" y="2953079"/>
            <a:ext cx="2629090" cy="3923202"/>
          </a:xfrm>
          <a:prstGeom prst="rect">
            <a:avLst/>
          </a:prstGeom>
        </p:spPr>
      </p:pic>
      <p:sp>
        <p:nvSpPr>
          <p:cNvPr id="5" name="Text Placeholder 1">
            <a:extLst>
              <a:ext uri="{FF2B5EF4-FFF2-40B4-BE49-F238E27FC236}">
                <a16:creationId xmlns:a16="http://schemas.microsoft.com/office/drawing/2014/main" id="{3D9CB941-166B-A243-D201-98B4C9CDD6B8}"/>
              </a:ext>
            </a:extLst>
          </p:cNvPr>
          <p:cNvSpPr txBox="1">
            <a:spLocks/>
          </p:cNvSpPr>
          <p:nvPr/>
        </p:nvSpPr>
        <p:spPr>
          <a:xfrm>
            <a:off x="5724525" y="2824412"/>
            <a:ext cx="4249792" cy="3690598"/>
          </a:xfrm>
          <a:prstGeom prst="rect">
            <a:avLst/>
          </a:prstGeom>
        </p:spPr>
        <p:txBody>
          <a:bodyPr vert="horz" lIns="0" tIns="0" rIns="0" bIns="0" rtlCol="0" anchor="t">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buClr>
                <a:schemeClr val="bg1"/>
              </a:buClr>
              <a:buSzPct val="120000"/>
              <a:buNone/>
            </a:pPr>
            <a:r>
              <a:rPr lang="en-US" sz="1800" spc="0">
                <a:solidFill>
                  <a:srgbClr val="12326E"/>
                </a:solidFill>
              </a:rPr>
              <a:t>I bring people together and improve the quality of their lives.</a:t>
            </a:r>
          </a:p>
          <a:p>
            <a:pPr marL="12700" indent="0">
              <a:buClr>
                <a:schemeClr val="bg1"/>
              </a:buClr>
              <a:buSzPct val="120000"/>
              <a:buNone/>
            </a:pPr>
            <a:r>
              <a:rPr lang="en-US" sz="1800" spc="0">
                <a:solidFill>
                  <a:srgbClr val="12326E"/>
                </a:solidFill>
                <a:latin typeface="Poppins"/>
                <a:cs typeface="Poppins"/>
              </a:rPr>
              <a:t>I enable positive mental health and reduced stress in my customers through our shared activity.</a:t>
            </a:r>
          </a:p>
          <a:p>
            <a:pPr marL="12700" indent="0">
              <a:buClr>
                <a:schemeClr val="bg1"/>
              </a:buClr>
              <a:buSzPct val="120000"/>
              <a:buNone/>
            </a:pPr>
            <a:r>
              <a:rPr lang="en-US" sz="1800" spc="0">
                <a:solidFill>
                  <a:srgbClr val="12326E"/>
                </a:solidFill>
                <a:latin typeface="Poppins"/>
                <a:cs typeface="Poppins"/>
              </a:rPr>
              <a:t>I deliver business success – </a:t>
            </a:r>
            <a:br>
              <a:rPr lang="en-US" sz="1800" spc="0">
                <a:solidFill>
                  <a:srgbClr val="12326E"/>
                </a:solidFill>
                <a:latin typeface="Poppins"/>
                <a:cs typeface="Poppins"/>
              </a:rPr>
            </a:br>
            <a:r>
              <a:rPr lang="en-US" sz="1800" spc="0">
                <a:solidFill>
                  <a:srgbClr val="12326E"/>
                </a:solidFill>
                <a:latin typeface="Poppins"/>
                <a:cs typeface="Poppins"/>
              </a:rPr>
              <a:t>great exercise experiences </a:t>
            </a:r>
            <a:br>
              <a:rPr lang="en-US" sz="1800" spc="0">
                <a:solidFill>
                  <a:srgbClr val="12326E"/>
                </a:solidFill>
                <a:latin typeface="Poppins"/>
                <a:cs typeface="Poppins"/>
              </a:rPr>
            </a:br>
            <a:r>
              <a:rPr lang="en-US" sz="1800" spc="0">
                <a:solidFill>
                  <a:srgbClr val="12326E"/>
                </a:solidFill>
                <a:latin typeface="Poppins"/>
                <a:cs typeface="Poppins"/>
              </a:rPr>
              <a:t>creates loyal customers.</a:t>
            </a:r>
            <a:endParaRPr lang="en-US" sz="1800">
              <a:solidFill>
                <a:srgbClr val="12326E"/>
              </a:solidFill>
              <a:latin typeface="Poppins"/>
              <a:cs typeface="Poppins"/>
            </a:endParaRPr>
          </a:p>
          <a:p>
            <a:pPr marL="12700" indent="0">
              <a:buClr>
                <a:schemeClr val="bg1"/>
              </a:buClr>
              <a:buSzPct val="120000"/>
              <a:buNone/>
            </a:pPr>
            <a:r>
              <a:rPr lang="en-US" sz="1800" spc="0">
                <a:solidFill>
                  <a:srgbClr val="12326E"/>
                </a:solidFill>
              </a:rPr>
              <a:t>I am an entrepreneur and </a:t>
            </a:r>
            <a:br>
              <a:rPr lang="en-US" sz="1800" spc="0">
                <a:solidFill>
                  <a:srgbClr val="12326E"/>
                </a:solidFill>
              </a:rPr>
            </a:br>
            <a:r>
              <a:rPr lang="en-US" sz="1800" spc="0">
                <a:solidFill>
                  <a:srgbClr val="12326E"/>
                </a:solidFill>
              </a:rPr>
              <a:t>an event </a:t>
            </a:r>
            <a:r>
              <a:rPr lang="en-US" sz="1800" spc="0" err="1">
                <a:solidFill>
                  <a:srgbClr val="12326E"/>
                </a:solidFill>
              </a:rPr>
              <a:t>organiser</a:t>
            </a:r>
            <a:r>
              <a:rPr lang="en-US" sz="1800" spc="0">
                <a:solidFill>
                  <a:srgbClr val="12326E"/>
                </a:solidFill>
              </a:rPr>
              <a:t>. </a:t>
            </a:r>
          </a:p>
          <a:p>
            <a:pPr marL="12700" indent="0">
              <a:buClr>
                <a:schemeClr val="bg1"/>
              </a:buClr>
              <a:buSzPct val="120000"/>
              <a:buNone/>
            </a:pPr>
            <a:endParaRPr lang="en-US" sz="1800" spc="0">
              <a:solidFill>
                <a:srgbClr val="12326E"/>
              </a:solidFill>
            </a:endParaRPr>
          </a:p>
        </p:txBody>
      </p:sp>
      <p:sp>
        <p:nvSpPr>
          <p:cNvPr id="6" name="Text Placeholder 1">
            <a:extLst>
              <a:ext uri="{FF2B5EF4-FFF2-40B4-BE49-F238E27FC236}">
                <a16:creationId xmlns:a16="http://schemas.microsoft.com/office/drawing/2014/main" id="{D34E1E3D-6036-3947-84D5-2C7C9E30B608}"/>
              </a:ext>
            </a:extLst>
          </p:cNvPr>
          <p:cNvSpPr txBox="1">
            <a:spLocks/>
          </p:cNvSpPr>
          <p:nvPr/>
        </p:nvSpPr>
        <p:spPr>
          <a:xfrm>
            <a:off x="5724525" y="633178"/>
            <a:ext cx="5651712" cy="1235373"/>
          </a:xfrm>
          <a:prstGeom prst="rect">
            <a:avLst/>
          </a:prstGeom>
        </p:spPr>
        <p:txBody>
          <a:bodyPr vert="horz" lIns="0" tIns="0" rIns="0" bIns="0" rtlCol="0" anchor="t">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buNone/>
            </a:pPr>
            <a:r>
              <a:rPr lang="en-US" sz="3200" b="1" spc="0" dirty="0">
                <a:solidFill>
                  <a:srgbClr val="12326E"/>
                </a:solidFill>
                <a:latin typeface="Poppins SemiBold"/>
                <a:cs typeface="Poppins SemiBold"/>
              </a:rPr>
              <a:t>I</a:t>
            </a:r>
            <a:r>
              <a:rPr lang="en-US" sz="4000" b="1" spc="0" dirty="0">
                <a:solidFill>
                  <a:srgbClr val="12326E"/>
                </a:solidFill>
                <a:latin typeface="Poppins SemiBold"/>
                <a:cs typeface="Poppins SemiBold"/>
              </a:rPr>
              <a:t> am </a:t>
            </a:r>
            <a:r>
              <a:rPr lang="en-US" sz="4000" b="1" spc="0" dirty="0">
                <a:solidFill>
                  <a:srgbClr val="00AFD7"/>
                </a:solidFill>
                <a:latin typeface="Poppins"/>
                <a:cs typeface="Poppins"/>
              </a:rPr>
              <a:t>More Than</a:t>
            </a:r>
            <a:r>
              <a:rPr lang="en-US" sz="4000" b="1" spc="0" dirty="0">
                <a:solidFill>
                  <a:srgbClr val="00AFD7"/>
                </a:solidFill>
                <a:latin typeface="Poppins SemiBold"/>
                <a:cs typeface="Poppins SemiBold"/>
              </a:rPr>
              <a:t> </a:t>
            </a:r>
            <a:r>
              <a:rPr lang="en-US" sz="4000" b="1" spc="0" dirty="0">
                <a:solidFill>
                  <a:srgbClr val="12326E"/>
                </a:solidFill>
                <a:latin typeface="Poppins SemiBold"/>
                <a:cs typeface="Poppins SemiBold"/>
              </a:rPr>
              <a:t>just </a:t>
            </a:r>
            <a:br>
              <a:rPr lang="en-US" sz="4000" b="1" spc="0" dirty="0">
                <a:solidFill>
                  <a:srgbClr val="12326E"/>
                </a:solidFill>
                <a:latin typeface="Poppins SemiBold"/>
                <a:cs typeface="Poppins SemiBold"/>
              </a:rPr>
            </a:br>
            <a:r>
              <a:rPr lang="en-US" sz="4000" b="1" spc="0" dirty="0">
                <a:solidFill>
                  <a:srgbClr val="12326E"/>
                </a:solidFill>
                <a:latin typeface="Poppins SemiBold"/>
                <a:cs typeface="Poppins SemiBold"/>
              </a:rPr>
              <a:t>a group exercise instructor:</a:t>
            </a:r>
          </a:p>
        </p:txBody>
      </p:sp>
      <p:pic>
        <p:nvPicPr>
          <p:cNvPr id="11" name="Picture 10">
            <a:extLst>
              <a:ext uri="{FF2B5EF4-FFF2-40B4-BE49-F238E27FC236}">
                <a16:creationId xmlns:a16="http://schemas.microsoft.com/office/drawing/2014/main" id="{0F106000-C471-6E04-454C-DD3B4B7D14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090" y="4178609"/>
            <a:ext cx="4638345" cy="2705702"/>
          </a:xfrm>
          <a:prstGeom prst="rect">
            <a:avLst/>
          </a:prstGeom>
        </p:spPr>
      </p:pic>
      <p:pic>
        <p:nvPicPr>
          <p:cNvPr id="14" name="Picture 13">
            <a:extLst>
              <a:ext uri="{FF2B5EF4-FFF2-40B4-BE49-F238E27FC236}">
                <a16:creationId xmlns:a16="http://schemas.microsoft.com/office/drawing/2014/main" id="{ED3F00CC-1C12-D51D-0BD9-4D747C8E3F69}"/>
              </a:ext>
            </a:extLst>
          </p:cNvPr>
          <p:cNvPicPr>
            <a:picLocks noChangeAspect="1"/>
          </p:cNvPicPr>
          <p:nvPr/>
        </p:nvPicPr>
        <p:blipFill>
          <a:blip r:embed="rId4">
            <a:extLst>
              <a:ext uri="{28A0092B-C50C-407E-A947-70E740481C1C}">
                <a14:useLocalDpi xmlns:a14="http://schemas.microsoft.com/office/drawing/2010/main" val="0"/>
              </a:ext>
            </a:extLst>
          </a:blip>
          <a:srcRect l="22424" t="896" r="24771"/>
          <a:stretch>
            <a:fillRect/>
          </a:stretch>
        </p:blipFill>
        <p:spPr>
          <a:xfrm>
            <a:off x="0" y="0"/>
            <a:ext cx="5481537" cy="6858000"/>
          </a:xfrm>
          <a:prstGeom prst="rect">
            <a:avLst/>
          </a:prstGeom>
        </p:spPr>
      </p:pic>
      <p:pic>
        <p:nvPicPr>
          <p:cNvPr id="26" name="Picture 25">
            <a:extLst>
              <a:ext uri="{FF2B5EF4-FFF2-40B4-BE49-F238E27FC236}">
                <a16:creationId xmlns:a16="http://schemas.microsoft.com/office/drawing/2014/main" id="{4837C0F1-2C02-4178-4FDB-9591A47ADF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5560" y="57733"/>
            <a:ext cx="3165704" cy="1846661"/>
          </a:xfrm>
          <a:prstGeom prst="rect">
            <a:avLst/>
          </a:prstGeom>
        </p:spPr>
      </p:pic>
    </p:spTree>
    <p:extLst>
      <p:ext uri="{BB962C8B-B14F-4D97-AF65-F5344CB8AC3E}">
        <p14:creationId xmlns:p14="http://schemas.microsoft.com/office/powerpoint/2010/main" val="1030995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25E67-D977-ACA7-52AD-BF90FDF7C551}"/>
            </a:ext>
          </a:extLst>
        </p:cNvPr>
        <p:cNvGrpSpPr/>
        <p:nvPr/>
      </p:nvGrpSpPr>
      <p:grpSpPr>
        <a:xfrm>
          <a:off x="0" y="0"/>
          <a:ext cx="0" cy="0"/>
          <a:chOff x="0" y="0"/>
          <a:chExt cx="0" cy="0"/>
        </a:xfrm>
      </p:grpSpPr>
      <p:pic>
        <p:nvPicPr>
          <p:cNvPr id="2" name="Picture 1" descr="A person holding a football ball&#10;&#10;Description automatically generated">
            <a:extLst>
              <a:ext uri="{FF2B5EF4-FFF2-40B4-BE49-F238E27FC236}">
                <a16:creationId xmlns:a16="http://schemas.microsoft.com/office/drawing/2014/main" id="{442BBA48-5EE8-6F56-4A92-B727F0073C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6360" y="3670334"/>
            <a:ext cx="2789208" cy="3187666"/>
          </a:xfrm>
          <a:prstGeom prst="rect">
            <a:avLst/>
          </a:prstGeom>
        </p:spPr>
      </p:pic>
      <p:sp>
        <p:nvSpPr>
          <p:cNvPr id="7" name="Text Placeholder 1">
            <a:extLst>
              <a:ext uri="{FF2B5EF4-FFF2-40B4-BE49-F238E27FC236}">
                <a16:creationId xmlns:a16="http://schemas.microsoft.com/office/drawing/2014/main" id="{B16D78C5-ABD4-FBF6-73F7-69F8FA6AE258}"/>
              </a:ext>
            </a:extLst>
          </p:cNvPr>
          <p:cNvSpPr txBox="1">
            <a:spLocks/>
          </p:cNvSpPr>
          <p:nvPr/>
        </p:nvSpPr>
        <p:spPr>
          <a:xfrm>
            <a:off x="6096000" y="2429110"/>
            <a:ext cx="3587862" cy="3690598"/>
          </a:xfrm>
          <a:prstGeom prst="rect">
            <a:avLst/>
          </a:prstGeom>
        </p:spPr>
        <p:txBody>
          <a:bodyPr vert="horz" lIns="0" tIns="0" rIns="0" bIns="0" rtlCol="0">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buClr>
                <a:schemeClr val="bg1"/>
              </a:buClr>
              <a:buSzPct val="120000"/>
              <a:buNone/>
            </a:pPr>
            <a:r>
              <a:rPr lang="en-US" sz="1800" spc="0">
                <a:solidFill>
                  <a:srgbClr val="12326E"/>
                </a:solidFill>
              </a:rPr>
              <a:t>The local sport my coaching supports helps builds social cohesion, a sense of belonging </a:t>
            </a:r>
            <a:br>
              <a:rPr lang="en-US" sz="1800" spc="0">
                <a:solidFill>
                  <a:srgbClr val="12326E"/>
                </a:solidFill>
              </a:rPr>
            </a:br>
            <a:r>
              <a:rPr lang="en-US" sz="1800" spc="0">
                <a:solidFill>
                  <a:srgbClr val="12326E"/>
                </a:solidFill>
              </a:rPr>
              <a:t>and stronger communities.</a:t>
            </a:r>
          </a:p>
          <a:p>
            <a:pPr marL="12700" indent="0">
              <a:buClr>
                <a:schemeClr val="bg1"/>
              </a:buClr>
              <a:buSzPct val="120000"/>
              <a:buNone/>
            </a:pPr>
            <a:r>
              <a:rPr lang="en-US" sz="1800" spc="0">
                <a:solidFill>
                  <a:srgbClr val="12326E"/>
                </a:solidFill>
              </a:rPr>
              <a:t>I create a welcoming, inclusive environment that encourages social connection and sporting diversity in my local community.</a:t>
            </a:r>
          </a:p>
        </p:txBody>
      </p:sp>
      <p:pic>
        <p:nvPicPr>
          <p:cNvPr id="12" name="Picture 11">
            <a:extLst>
              <a:ext uri="{FF2B5EF4-FFF2-40B4-BE49-F238E27FC236}">
                <a16:creationId xmlns:a16="http://schemas.microsoft.com/office/drawing/2014/main" id="{C7D2E4BA-E03A-152B-6A1B-EF6173FCDF58}"/>
              </a:ext>
            </a:extLst>
          </p:cNvPr>
          <p:cNvPicPr>
            <a:picLocks noChangeAspect="1"/>
          </p:cNvPicPr>
          <p:nvPr/>
        </p:nvPicPr>
        <p:blipFill>
          <a:blip r:embed="rId3">
            <a:extLst>
              <a:ext uri="{28A0092B-C50C-407E-A947-70E740481C1C}">
                <a14:useLocalDpi xmlns:a14="http://schemas.microsoft.com/office/drawing/2010/main" val="0"/>
              </a:ext>
            </a:extLst>
          </a:blip>
          <a:srcRect l="14194" r="32489"/>
          <a:stretch>
            <a:fillRect/>
          </a:stretch>
        </p:blipFill>
        <p:spPr>
          <a:xfrm>
            <a:off x="-18256" y="0"/>
            <a:ext cx="5481537" cy="6858000"/>
          </a:xfrm>
          <a:prstGeom prst="rect">
            <a:avLst/>
          </a:prstGeom>
        </p:spPr>
      </p:pic>
      <p:sp>
        <p:nvSpPr>
          <p:cNvPr id="10" name="Text Placeholder 1">
            <a:extLst>
              <a:ext uri="{FF2B5EF4-FFF2-40B4-BE49-F238E27FC236}">
                <a16:creationId xmlns:a16="http://schemas.microsoft.com/office/drawing/2014/main" id="{726C7503-CA87-AA5E-5877-A16297B66975}"/>
              </a:ext>
            </a:extLst>
          </p:cNvPr>
          <p:cNvSpPr txBox="1">
            <a:spLocks/>
          </p:cNvSpPr>
          <p:nvPr/>
        </p:nvSpPr>
        <p:spPr>
          <a:xfrm>
            <a:off x="6096000" y="613980"/>
            <a:ext cx="5651712" cy="1421321"/>
          </a:xfrm>
          <a:prstGeom prst="rect">
            <a:avLst/>
          </a:prstGeom>
        </p:spPr>
        <p:txBody>
          <a:bodyPr vert="horz" lIns="0" tIns="0" rIns="0" bIns="0" rtlCol="0" anchor="t">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buNone/>
            </a:pPr>
            <a:r>
              <a:rPr lang="en-US" sz="4000" b="1" spc="0" dirty="0">
                <a:solidFill>
                  <a:srgbClr val="12326E"/>
                </a:solidFill>
                <a:latin typeface="Poppins SemiBold"/>
                <a:cs typeface="Poppins SemiBold"/>
              </a:rPr>
              <a:t>I am </a:t>
            </a:r>
            <a:r>
              <a:rPr lang="en-US" sz="4000" b="1" spc="0" dirty="0">
                <a:solidFill>
                  <a:srgbClr val="00AFD7"/>
                </a:solidFill>
                <a:latin typeface="Poppins"/>
                <a:cs typeface="Poppins"/>
              </a:rPr>
              <a:t>More Than </a:t>
            </a:r>
            <a:r>
              <a:rPr lang="en-US" sz="4000" b="1" spc="0" dirty="0">
                <a:solidFill>
                  <a:srgbClr val="12326E"/>
                </a:solidFill>
                <a:latin typeface="Poppins SemiBold"/>
                <a:cs typeface="Poppins SemiBold"/>
              </a:rPr>
              <a:t>just </a:t>
            </a:r>
            <a:br>
              <a:rPr lang="en-US" sz="4000" b="1" spc="0" dirty="0">
                <a:solidFill>
                  <a:srgbClr val="12326E"/>
                </a:solidFill>
                <a:latin typeface="Poppins SemiBold"/>
                <a:cs typeface="Poppins SemiBold"/>
              </a:rPr>
            </a:br>
            <a:r>
              <a:rPr lang="en-US" sz="4000" b="1" spc="0" dirty="0">
                <a:solidFill>
                  <a:srgbClr val="12326E"/>
                </a:solidFill>
                <a:latin typeface="Poppins SemiBold"/>
                <a:cs typeface="Poppins SemiBold"/>
              </a:rPr>
              <a:t>a football coach:</a:t>
            </a:r>
          </a:p>
        </p:txBody>
      </p:sp>
      <p:pic>
        <p:nvPicPr>
          <p:cNvPr id="11" name="Picture 10">
            <a:extLst>
              <a:ext uri="{FF2B5EF4-FFF2-40B4-BE49-F238E27FC236}">
                <a16:creationId xmlns:a16="http://schemas.microsoft.com/office/drawing/2014/main" id="{72225746-4E5E-C1DC-C441-0CE5A5804A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786" y="188640"/>
            <a:ext cx="3165704" cy="1846661"/>
          </a:xfrm>
          <a:prstGeom prst="rect">
            <a:avLst/>
          </a:prstGeom>
        </p:spPr>
      </p:pic>
    </p:spTree>
    <p:extLst>
      <p:ext uri="{BB962C8B-B14F-4D97-AF65-F5344CB8AC3E}">
        <p14:creationId xmlns:p14="http://schemas.microsoft.com/office/powerpoint/2010/main" val="3920955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261C5-7D16-24C9-A629-1D93BB73F4B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65E1B30-885C-9339-BB92-7BD953CA9414}"/>
              </a:ext>
            </a:extLst>
          </p:cNvPr>
          <p:cNvPicPr>
            <a:picLocks noChangeAspect="1"/>
          </p:cNvPicPr>
          <p:nvPr/>
        </p:nvPicPr>
        <p:blipFill>
          <a:blip r:embed="rId2">
            <a:extLst>
              <a:ext uri="{28A0092B-C50C-407E-A947-70E740481C1C}">
                <a14:useLocalDpi xmlns:a14="http://schemas.microsoft.com/office/drawing/2010/main" val="0"/>
              </a:ext>
            </a:extLst>
          </a:blip>
          <a:srcRect l="12181" r="34684"/>
          <a:stretch>
            <a:fillRect/>
          </a:stretch>
        </p:blipFill>
        <p:spPr>
          <a:xfrm>
            <a:off x="0" y="0"/>
            <a:ext cx="5463281" cy="6858000"/>
          </a:xfrm>
          <a:prstGeom prst="rect">
            <a:avLst/>
          </a:prstGeom>
        </p:spPr>
      </p:pic>
      <p:sp>
        <p:nvSpPr>
          <p:cNvPr id="6" name="Text Placeholder 1">
            <a:extLst>
              <a:ext uri="{FF2B5EF4-FFF2-40B4-BE49-F238E27FC236}">
                <a16:creationId xmlns:a16="http://schemas.microsoft.com/office/drawing/2014/main" id="{F3713838-A37F-1C37-7E26-3C22C03F5845}"/>
              </a:ext>
            </a:extLst>
          </p:cNvPr>
          <p:cNvSpPr txBox="1">
            <a:spLocks/>
          </p:cNvSpPr>
          <p:nvPr/>
        </p:nvSpPr>
        <p:spPr>
          <a:xfrm>
            <a:off x="5902027" y="511896"/>
            <a:ext cx="5976664" cy="1235373"/>
          </a:xfrm>
          <a:prstGeom prst="rect">
            <a:avLst/>
          </a:prstGeom>
        </p:spPr>
        <p:txBody>
          <a:bodyPr vert="horz" lIns="0" tIns="0" rIns="0" bIns="0" rtlCol="0" anchor="t">
            <a:noAutofit/>
          </a:bodyPr>
          <a:lstStyle>
            <a:lvl1pPr marL="355600" indent="-342900">
              <a:spcBef>
                <a:spcPts val="8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indent="0">
              <a:buNone/>
            </a:pPr>
            <a:r>
              <a:rPr lang="en-US" sz="3200" b="1" spc="0" dirty="0">
                <a:solidFill>
                  <a:srgbClr val="12326E"/>
                </a:solidFill>
                <a:latin typeface="Poppins SemiBold"/>
                <a:cs typeface="Poppins SemiBold"/>
              </a:rPr>
              <a:t>I</a:t>
            </a:r>
            <a:r>
              <a:rPr lang="en-US" sz="4000" b="1" spc="0" dirty="0">
                <a:solidFill>
                  <a:srgbClr val="12326E"/>
                </a:solidFill>
                <a:latin typeface="Poppins SemiBold"/>
                <a:cs typeface="Poppins SemiBold"/>
              </a:rPr>
              <a:t> am </a:t>
            </a:r>
            <a:r>
              <a:rPr lang="en-US" sz="4000" b="1" spc="0" dirty="0">
                <a:solidFill>
                  <a:srgbClr val="00AFD7"/>
                </a:solidFill>
                <a:latin typeface="Poppins"/>
                <a:cs typeface="Poppins"/>
              </a:rPr>
              <a:t>More Than</a:t>
            </a:r>
            <a:r>
              <a:rPr lang="en-US" sz="4000" b="1" spc="0" dirty="0">
                <a:solidFill>
                  <a:srgbClr val="00AFD7"/>
                </a:solidFill>
                <a:latin typeface="Poppins SemiBold"/>
                <a:cs typeface="Poppins SemiBold"/>
              </a:rPr>
              <a:t> </a:t>
            </a:r>
            <a:r>
              <a:rPr lang="en-US" sz="4000" b="1" spc="0" dirty="0">
                <a:solidFill>
                  <a:srgbClr val="12326E"/>
                </a:solidFill>
                <a:latin typeface="Poppins SemiBold"/>
                <a:cs typeface="Poppins SemiBold"/>
              </a:rPr>
              <a:t>just </a:t>
            </a:r>
            <a:br>
              <a:rPr lang="en-US" sz="4000" b="1" spc="0" dirty="0">
                <a:latin typeface="Poppins SemiBold"/>
                <a:cs typeface="Poppins SemiBold"/>
              </a:rPr>
            </a:br>
            <a:r>
              <a:rPr lang="en-US" sz="4000" b="1" spc="0" dirty="0">
                <a:solidFill>
                  <a:srgbClr val="12326E"/>
                </a:solidFill>
                <a:latin typeface="Poppins SemiBold"/>
                <a:cs typeface="Poppins SemiBold"/>
              </a:rPr>
              <a:t>a personal trainer:</a:t>
            </a:r>
          </a:p>
        </p:txBody>
      </p:sp>
      <p:sp>
        <p:nvSpPr>
          <p:cNvPr id="9" name="TextBox 8">
            <a:extLst>
              <a:ext uri="{FF2B5EF4-FFF2-40B4-BE49-F238E27FC236}">
                <a16:creationId xmlns:a16="http://schemas.microsoft.com/office/drawing/2014/main" id="{2C845511-9FDB-DAA7-AEDD-019D86A6602E}"/>
              </a:ext>
            </a:extLst>
          </p:cNvPr>
          <p:cNvSpPr txBox="1"/>
          <p:nvPr/>
        </p:nvSpPr>
        <p:spPr>
          <a:xfrm>
            <a:off x="5902027" y="2132856"/>
            <a:ext cx="5976664" cy="3539430"/>
          </a:xfrm>
          <a:prstGeom prst="rect">
            <a:avLst/>
          </a:prstGeom>
          <a:noFill/>
        </p:spPr>
        <p:txBody>
          <a:bodyPr wrap="square" lIns="91440" tIns="45720" rIns="91440" bIns="45720" anchor="t">
            <a:spAutoFit/>
          </a:bodyPr>
          <a:lstStyle/>
          <a:p>
            <a:r>
              <a:rPr lang="en-US" sz="1600">
                <a:solidFill>
                  <a:srgbClr val="12326E"/>
                </a:solidFill>
                <a:latin typeface="Poppins"/>
                <a:cs typeface="Poppins"/>
              </a:rPr>
              <a:t>I transform lives through movement, motivation, </a:t>
            </a:r>
            <a:br>
              <a:rPr lang="en-US" sz="1600" dirty="0">
                <a:solidFill>
                  <a:srgbClr val="12326E"/>
                </a:solidFill>
                <a:latin typeface="Poppins"/>
                <a:cs typeface="Poppins"/>
              </a:rPr>
            </a:br>
            <a:r>
              <a:rPr lang="en-US" sz="1600">
                <a:solidFill>
                  <a:srgbClr val="12326E"/>
                </a:solidFill>
                <a:latin typeface="Poppins"/>
                <a:cs typeface="Poppins"/>
              </a:rPr>
              <a:t>and mindset.</a:t>
            </a:r>
          </a:p>
          <a:p>
            <a:br>
              <a:rPr lang="en-US" sz="1600" dirty="0">
                <a:latin typeface="Poppins" panose="00000500000000000000" pitchFamily="50" charset="0"/>
                <a:cs typeface="Poppins" panose="00000500000000000000" pitchFamily="50" charset="0"/>
              </a:rPr>
            </a:br>
            <a:r>
              <a:rPr lang="en-US" sz="1600">
                <a:solidFill>
                  <a:srgbClr val="12326E"/>
                </a:solidFill>
                <a:latin typeface="Poppins"/>
                <a:cs typeface="Poppins"/>
              </a:rPr>
              <a:t>I empower individuals to reach their goals – building confidence, strength, and long-term healthy habits.</a:t>
            </a:r>
          </a:p>
          <a:p>
            <a:br>
              <a:rPr lang="en-US" sz="1600" dirty="0">
                <a:latin typeface="Poppins" panose="00000500000000000000" pitchFamily="50" charset="0"/>
                <a:cs typeface="Poppins" panose="00000500000000000000" pitchFamily="50" charset="0"/>
              </a:rPr>
            </a:br>
            <a:r>
              <a:rPr lang="en-US" sz="1600">
                <a:solidFill>
                  <a:srgbClr val="12326E"/>
                </a:solidFill>
                <a:latin typeface="Poppins"/>
                <a:cs typeface="Poppins"/>
              </a:rPr>
              <a:t>I support mental wellbeing, helping people reduce </a:t>
            </a:r>
            <a:br>
              <a:rPr lang="en-US" sz="1600" dirty="0">
                <a:solidFill>
                  <a:srgbClr val="12326E"/>
                </a:solidFill>
                <a:latin typeface="Poppins"/>
                <a:cs typeface="Poppins"/>
              </a:rPr>
            </a:br>
            <a:r>
              <a:rPr lang="en-US" sz="1600">
                <a:solidFill>
                  <a:srgbClr val="12326E"/>
                </a:solidFill>
                <a:latin typeface="Poppins"/>
                <a:cs typeface="Poppins"/>
              </a:rPr>
              <a:t>stress, anxiety, and self-doubt through fitness.</a:t>
            </a:r>
          </a:p>
          <a:p>
            <a:br>
              <a:rPr lang="en-US" sz="1600" dirty="0">
                <a:latin typeface="Poppins" panose="00000500000000000000" pitchFamily="50" charset="0"/>
                <a:cs typeface="Poppins" panose="00000500000000000000" pitchFamily="50" charset="0"/>
              </a:rPr>
            </a:br>
            <a:r>
              <a:rPr lang="en-US" sz="1600">
                <a:solidFill>
                  <a:srgbClr val="12326E"/>
                </a:solidFill>
                <a:latin typeface="Poppins"/>
                <a:cs typeface="Poppins"/>
              </a:rPr>
              <a:t>I drive business success – every tailored session </a:t>
            </a:r>
            <a:br>
              <a:rPr lang="en-US" sz="1600" dirty="0">
                <a:solidFill>
                  <a:srgbClr val="12326E"/>
                </a:solidFill>
                <a:latin typeface="Poppins"/>
                <a:cs typeface="Poppins"/>
              </a:rPr>
            </a:br>
            <a:r>
              <a:rPr lang="en-US" sz="1600">
                <a:solidFill>
                  <a:srgbClr val="12326E"/>
                </a:solidFill>
                <a:latin typeface="Poppins"/>
                <a:cs typeface="Poppins"/>
              </a:rPr>
              <a:t>builds client trust, retention, and reputation.</a:t>
            </a:r>
          </a:p>
          <a:p>
            <a:br>
              <a:rPr lang="en-US" sz="1600" dirty="0">
                <a:latin typeface="Poppins" panose="00000500000000000000" pitchFamily="50" charset="0"/>
                <a:cs typeface="Poppins" panose="00000500000000000000" pitchFamily="50" charset="0"/>
              </a:rPr>
            </a:br>
            <a:r>
              <a:rPr lang="en-US" sz="1600">
                <a:solidFill>
                  <a:srgbClr val="12326E"/>
                </a:solidFill>
                <a:latin typeface="Poppins"/>
                <a:cs typeface="Poppins"/>
              </a:rPr>
              <a:t>I am a mentor, a motivator, and a role model </a:t>
            </a:r>
            <a:br>
              <a:rPr lang="en-US" sz="1600" dirty="0">
                <a:solidFill>
                  <a:srgbClr val="12326E"/>
                </a:solidFill>
                <a:latin typeface="Poppins"/>
                <a:cs typeface="Poppins"/>
              </a:rPr>
            </a:br>
            <a:r>
              <a:rPr lang="en-US" sz="1600">
                <a:solidFill>
                  <a:srgbClr val="12326E"/>
                </a:solidFill>
                <a:latin typeface="Poppins"/>
                <a:cs typeface="Poppins"/>
              </a:rPr>
              <a:t>– in the gym and in the community.</a:t>
            </a:r>
            <a:endParaRPr lang="en-GB" sz="1600">
              <a:solidFill>
                <a:srgbClr val="12326E"/>
              </a:solidFill>
              <a:latin typeface="Poppins" panose="00000500000000000000" pitchFamily="50" charset="0"/>
              <a:cs typeface="Poppins" panose="00000500000000000000" pitchFamily="50" charset="0"/>
            </a:endParaRPr>
          </a:p>
        </p:txBody>
      </p:sp>
      <p:pic>
        <p:nvPicPr>
          <p:cNvPr id="11" name="Picture 10">
            <a:extLst>
              <a:ext uri="{FF2B5EF4-FFF2-40B4-BE49-F238E27FC236}">
                <a16:creationId xmlns:a16="http://schemas.microsoft.com/office/drawing/2014/main" id="{76C65C6F-1598-E5AE-8D6B-C7607F93B8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8" y="-99392"/>
            <a:ext cx="3165704" cy="1846661"/>
          </a:xfrm>
          <a:prstGeom prst="rect">
            <a:avLst/>
          </a:prstGeom>
        </p:spPr>
      </p:pic>
    </p:spTree>
    <p:extLst>
      <p:ext uri="{BB962C8B-B14F-4D97-AF65-F5344CB8AC3E}">
        <p14:creationId xmlns:p14="http://schemas.microsoft.com/office/powerpoint/2010/main" val="38225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E9F1AD-B08F-9510-F46E-5EEDC8B001C2}"/>
              </a:ext>
            </a:extLst>
          </p:cNvPr>
          <p:cNvPicPr>
            <a:picLocks noChangeAspect="1"/>
          </p:cNvPicPr>
          <p:nvPr/>
        </p:nvPicPr>
        <p:blipFill>
          <a:blip r:embed="rId2"/>
          <a:srcRect l="1449" t="6709" r="76225" b="4584"/>
          <a:stretch>
            <a:fillRect/>
          </a:stretch>
        </p:blipFill>
        <p:spPr>
          <a:xfrm>
            <a:off x="5735960" y="404664"/>
            <a:ext cx="2736303" cy="4284476"/>
          </a:xfrm>
          <a:prstGeom prst="rect">
            <a:avLst/>
          </a:prstGeom>
        </p:spPr>
      </p:pic>
      <p:pic>
        <p:nvPicPr>
          <p:cNvPr id="4" name="Picture 3">
            <a:extLst>
              <a:ext uri="{FF2B5EF4-FFF2-40B4-BE49-F238E27FC236}">
                <a16:creationId xmlns:a16="http://schemas.microsoft.com/office/drawing/2014/main" id="{B0F7B74E-2C42-1B6C-5969-FFA617163CC9}"/>
              </a:ext>
            </a:extLst>
          </p:cNvPr>
          <p:cNvPicPr>
            <a:picLocks noChangeAspect="1"/>
          </p:cNvPicPr>
          <p:nvPr/>
        </p:nvPicPr>
        <p:blipFill>
          <a:blip r:embed="rId2"/>
          <a:srcRect l="26714" t="4473" r="51547" b="6820"/>
          <a:stretch>
            <a:fillRect/>
          </a:stretch>
        </p:blipFill>
        <p:spPr>
          <a:xfrm>
            <a:off x="8976320" y="2060848"/>
            <a:ext cx="2664296" cy="4284477"/>
          </a:xfrm>
          <a:prstGeom prst="rect">
            <a:avLst/>
          </a:prstGeom>
        </p:spPr>
      </p:pic>
      <p:pic>
        <p:nvPicPr>
          <p:cNvPr id="12" name="Picture 11">
            <a:extLst>
              <a:ext uri="{FF2B5EF4-FFF2-40B4-BE49-F238E27FC236}">
                <a16:creationId xmlns:a16="http://schemas.microsoft.com/office/drawing/2014/main" id="{F34E14C3-19FF-53C3-1BB2-5E930CC7AAD6}"/>
              </a:ext>
            </a:extLst>
          </p:cNvPr>
          <p:cNvPicPr>
            <a:picLocks noChangeAspect="1"/>
          </p:cNvPicPr>
          <p:nvPr/>
        </p:nvPicPr>
        <p:blipFill>
          <a:blip r:embed="rId3">
            <a:extLst>
              <a:ext uri="{28A0092B-C50C-407E-A947-70E740481C1C}">
                <a14:useLocalDpi xmlns:a14="http://schemas.microsoft.com/office/drawing/2010/main" val="0"/>
              </a:ext>
            </a:extLst>
          </a:blip>
          <a:srcRect l="15074" r="31744"/>
          <a:stretch>
            <a:fillRect/>
          </a:stretch>
        </p:blipFill>
        <p:spPr>
          <a:xfrm>
            <a:off x="0" y="1081"/>
            <a:ext cx="5463281" cy="6856919"/>
          </a:xfrm>
          <a:prstGeom prst="rect">
            <a:avLst/>
          </a:prstGeom>
        </p:spPr>
      </p:pic>
    </p:spTree>
    <p:extLst>
      <p:ext uri="{BB962C8B-B14F-4D97-AF65-F5344CB8AC3E}">
        <p14:creationId xmlns:p14="http://schemas.microsoft.com/office/powerpoint/2010/main" val="389692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5B89E-EE9A-C8A5-AC20-B250982E476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1C2B800-B3A6-36CC-FE5A-F5973CA33941}"/>
              </a:ext>
            </a:extLst>
          </p:cNvPr>
          <p:cNvPicPr>
            <a:picLocks noChangeAspect="1"/>
          </p:cNvPicPr>
          <p:nvPr/>
        </p:nvPicPr>
        <p:blipFill>
          <a:blip r:embed="rId2"/>
          <a:srcRect l="51391" t="7454" r="26870" b="7566"/>
          <a:stretch>
            <a:fillRect/>
          </a:stretch>
        </p:blipFill>
        <p:spPr>
          <a:xfrm>
            <a:off x="719551" y="338109"/>
            <a:ext cx="2664297" cy="4104456"/>
          </a:xfrm>
          <a:prstGeom prst="rect">
            <a:avLst/>
          </a:prstGeom>
        </p:spPr>
      </p:pic>
      <p:pic>
        <p:nvPicPr>
          <p:cNvPr id="8" name="Picture 7">
            <a:extLst>
              <a:ext uri="{FF2B5EF4-FFF2-40B4-BE49-F238E27FC236}">
                <a16:creationId xmlns:a16="http://schemas.microsoft.com/office/drawing/2014/main" id="{9BE45899-64B9-F977-C035-313D2D17D803}"/>
              </a:ext>
            </a:extLst>
          </p:cNvPr>
          <p:cNvPicPr>
            <a:picLocks noChangeAspect="1"/>
          </p:cNvPicPr>
          <p:nvPr/>
        </p:nvPicPr>
        <p:blipFill>
          <a:blip r:embed="rId2"/>
          <a:srcRect l="76655" t="7454" r="2781" b="7566"/>
          <a:stretch>
            <a:fillRect/>
          </a:stretch>
        </p:blipFill>
        <p:spPr>
          <a:xfrm>
            <a:off x="3743887" y="2498349"/>
            <a:ext cx="2520279" cy="4104457"/>
          </a:xfrm>
          <a:prstGeom prst="rect">
            <a:avLst/>
          </a:prstGeom>
        </p:spPr>
      </p:pic>
      <p:pic>
        <p:nvPicPr>
          <p:cNvPr id="9" name="Picture 8">
            <a:extLst>
              <a:ext uri="{FF2B5EF4-FFF2-40B4-BE49-F238E27FC236}">
                <a16:creationId xmlns:a16="http://schemas.microsoft.com/office/drawing/2014/main" id="{6BE1901C-BBEE-CAF9-91F0-135723605D3D}"/>
              </a:ext>
            </a:extLst>
          </p:cNvPr>
          <p:cNvPicPr>
            <a:picLocks noChangeAspect="1"/>
          </p:cNvPicPr>
          <p:nvPr/>
        </p:nvPicPr>
        <p:blipFill>
          <a:blip r:embed="rId3">
            <a:extLst>
              <a:ext uri="{28A0092B-C50C-407E-A947-70E740481C1C}">
                <a14:useLocalDpi xmlns:a14="http://schemas.microsoft.com/office/drawing/2010/main" val="0"/>
              </a:ext>
            </a:extLst>
          </a:blip>
          <a:srcRect l="33901" r="12993"/>
          <a:stretch>
            <a:fillRect/>
          </a:stretch>
        </p:blipFill>
        <p:spPr>
          <a:xfrm>
            <a:off x="6728719" y="0"/>
            <a:ext cx="5463281" cy="6858000"/>
          </a:xfrm>
          <a:prstGeom prst="rect">
            <a:avLst/>
          </a:prstGeom>
        </p:spPr>
      </p:pic>
    </p:spTree>
    <p:extLst>
      <p:ext uri="{BB962C8B-B14F-4D97-AF65-F5344CB8AC3E}">
        <p14:creationId xmlns:p14="http://schemas.microsoft.com/office/powerpoint/2010/main" val="372163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AA3DEC4-A512-C983-0662-F6E23896F539}"/>
              </a:ext>
            </a:extLst>
          </p:cNvPr>
          <p:cNvSpPr txBox="1"/>
          <p:nvPr/>
        </p:nvSpPr>
        <p:spPr>
          <a:xfrm>
            <a:off x="5997080" y="3103620"/>
            <a:ext cx="5270010" cy="2918748"/>
          </a:xfrm>
          <a:prstGeom prst="rect">
            <a:avLst/>
          </a:prstGeom>
          <a:noFill/>
        </p:spPr>
        <p:txBody>
          <a:bodyPr wrap="square">
            <a:spAutoFit/>
          </a:bodyPr>
          <a:lstStyle/>
          <a:p>
            <a:pPr indent="0">
              <a:buNone/>
            </a:pPr>
            <a:r>
              <a:rPr lang="en-GB" sz="2400" b="1" i="0">
                <a:solidFill>
                  <a:srgbClr val="D14A95"/>
                </a:solidFill>
                <a:effectLst/>
                <a:latin typeface="Poppins" panose="00000500000000000000" pitchFamily="50" charset="0"/>
              </a:rPr>
              <a:t>Rewarding and impactful work</a:t>
            </a:r>
          </a:p>
          <a:p>
            <a:pPr indent="0" algn="ctr">
              <a:lnSpc>
                <a:spcPts val="1980"/>
              </a:lnSpc>
              <a:buNone/>
            </a:pPr>
            <a:endParaRPr lang="en-GB" sz="1650" b="1" i="0" u="none" strike="noStrike">
              <a:solidFill>
                <a:srgbClr val="12326E"/>
              </a:solidFill>
              <a:effectLst/>
              <a:latin typeface="Poppins" panose="00000500000000000000" pitchFamily="50" charset="0"/>
            </a:endParaRPr>
          </a:p>
          <a:p>
            <a:pPr indent="0">
              <a:lnSpc>
                <a:spcPts val="1980"/>
              </a:lnSpc>
              <a:buNone/>
            </a:pPr>
            <a:r>
              <a:rPr lang="en-GB" sz="1650" b="1" i="0" u="none" strike="noStrike">
                <a:solidFill>
                  <a:srgbClr val="12326E"/>
                </a:solidFill>
                <a:effectLst/>
                <a:latin typeface="Poppins" panose="00000500000000000000" pitchFamily="50" charset="0"/>
              </a:rPr>
              <a:t>Inspire others</a:t>
            </a:r>
          </a:p>
          <a:p>
            <a:pPr indent="0">
              <a:lnSpc>
                <a:spcPts val="1640"/>
              </a:lnSpc>
              <a:buNone/>
            </a:pPr>
            <a:r>
              <a:rPr lang="en-GB" sz="1200" b="0" i="0">
                <a:solidFill>
                  <a:srgbClr val="333333"/>
                </a:solidFill>
                <a:effectLst/>
                <a:latin typeface="Poppins" panose="00000500000000000000" pitchFamily="50" charset="0"/>
              </a:rPr>
              <a:t>Help individuals and communities to lead healthier, happier lives. From coaching young athletes to organising community fitness programmes, your work can inspire others to get and stay active as well as improve their wellbeing.</a:t>
            </a:r>
          </a:p>
          <a:p>
            <a:pPr indent="0">
              <a:lnSpc>
                <a:spcPts val="1980"/>
              </a:lnSpc>
              <a:buNone/>
            </a:pPr>
            <a:endParaRPr lang="en-GB" sz="1650" b="1" i="0" u="none" strike="noStrike">
              <a:solidFill>
                <a:srgbClr val="12326E"/>
              </a:solidFill>
              <a:effectLst/>
              <a:latin typeface="Poppins" panose="00000500000000000000" pitchFamily="50" charset="0"/>
            </a:endParaRPr>
          </a:p>
          <a:p>
            <a:pPr indent="0">
              <a:lnSpc>
                <a:spcPts val="1980"/>
              </a:lnSpc>
              <a:buNone/>
            </a:pPr>
            <a:r>
              <a:rPr lang="en-GB" sz="1650" b="1" i="0" u="none" strike="noStrike">
                <a:solidFill>
                  <a:srgbClr val="12326E"/>
                </a:solidFill>
                <a:effectLst/>
                <a:latin typeface="Poppins" panose="00000500000000000000" pitchFamily="50" charset="0"/>
              </a:rPr>
              <a:t>Build communities</a:t>
            </a:r>
          </a:p>
          <a:p>
            <a:pPr indent="0">
              <a:lnSpc>
                <a:spcPts val="1640"/>
              </a:lnSpc>
              <a:buNone/>
            </a:pPr>
            <a:r>
              <a:rPr lang="en-GB" sz="1200" b="0" i="0">
                <a:solidFill>
                  <a:srgbClr val="333333"/>
                </a:solidFill>
                <a:effectLst/>
                <a:latin typeface="Poppins" panose="00000500000000000000" pitchFamily="50" charset="0"/>
              </a:rPr>
              <a:t>Sports and physical activities bring people together. As a professional in this sector, you’ll play a big role in fostering community spirit and teamwork.</a:t>
            </a:r>
          </a:p>
        </p:txBody>
      </p:sp>
      <p:pic>
        <p:nvPicPr>
          <p:cNvPr id="12" name="Graphic 11" descr="Badge New with solid fill">
            <a:extLst>
              <a:ext uri="{FF2B5EF4-FFF2-40B4-BE49-F238E27FC236}">
                <a16:creationId xmlns:a16="http://schemas.microsoft.com/office/drawing/2014/main" id="{8193A659-1E96-2505-7978-D2325C4F249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82000" y="1870075"/>
            <a:ext cx="914400" cy="914400"/>
          </a:xfrm>
          <a:prstGeom prst="rect">
            <a:avLst/>
          </a:prstGeom>
        </p:spPr>
      </p:pic>
      <p:sp>
        <p:nvSpPr>
          <p:cNvPr id="16" name="TextBox 15">
            <a:extLst>
              <a:ext uri="{FF2B5EF4-FFF2-40B4-BE49-F238E27FC236}">
                <a16:creationId xmlns:a16="http://schemas.microsoft.com/office/drawing/2014/main" id="{E1F648D6-DA06-E884-B820-197D8CD31263}"/>
              </a:ext>
            </a:extLst>
          </p:cNvPr>
          <p:cNvSpPr txBox="1"/>
          <p:nvPr/>
        </p:nvSpPr>
        <p:spPr>
          <a:xfrm>
            <a:off x="5997080" y="332929"/>
            <a:ext cx="6120680" cy="1077218"/>
          </a:xfrm>
          <a:prstGeom prst="rect">
            <a:avLst/>
          </a:prstGeom>
          <a:noFill/>
        </p:spPr>
        <p:txBody>
          <a:bodyPr wrap="square">
            <a:spAutoFit/>
          </a:bodyPr>
          <a:lstStyle/>
          <a:p>
            <a:pPr marL="0" marR="0" indent="0">
              <a:buNone/>
            </a:pPr>
            <a:r>
              <a:rPr lang="en-GB" sz="3200" b="1" i="0">
                <a:solidFill>
                  <a:srgbClr val="12326E"/>
                </a:solidFill>
                <a:effectLst/>
                <a:latin typeface="Poppins" panose="00000500000000000000" pitchFamily="50" charset="0"/>
                <a:cs typeface="Poppins" panose="00000500000000000000" pitchFamily="50" charset="0"/>
              </a:rPr>
              <a:t>Why choose a career in sport and physical activity?</a:t>
            </a:r>
          </a:p>
        </p:txBody>
      </p:sp>
      <p:pic>
        <p:nvPicPr>
          <p:cNvPr id="18" name="Picture 17">
            <a:extLst>
              <a:ext uri="{FF2B5EF4-FFF2-40B4-BE49-F238E27FC236}">
                <a16:creationId xmlns:a16="http://schemas.microsoft.com/office/drawing/2014/main" id="{E8F3284E-F8CF-956D-A0A0-953F07E9046A}"/>
              </a:ext>
            </a:extLst>
          </p:cNvPr>
          <p:cNvPicPr>
            <a:picLocks noChangeAspect="1"/>
          </p:cNvPicPr>
          <p:nvPr/>
        </p:nvPicPr>
        <p:blipFill>
          <a:blip r:embed="rId3">
            <a:extLst>
              <a:ext uri="{28A0092B-C50C-407E-A947-70E740481C1C}">
                <a14:useLocalDpi xmlns:a14="http://schemas.microsoft.com/office/drawing/2010/main" val="0"/>
              </a:ext>
            </a:extLst>
          </a:blip>
          <a:srcRect l="30391" r="15684"/>
          <a:stretch>
            <a:fillRect/>
          </a:stretch>
        </p:blipFill>
        <p:spPr>
          <a:xfrm>
            <a:off x="0" y="0"/>
            <a:ext cx="5544616" cy="6858000"/>
          </a:xfrm>
          <a:prstGeom prst="rect">
            <a:avLst/>
          </a:prstGeom>
        </p:spPr>
      </p:pic>
    </p:spTree>
    <p:extLst>
      <p:ext uri="{BB962C8B-B14F-4D97-AF65-F5344CB8AC3E}">
        <p14:creationId xmlns:p14="http://schemas.microsoft.com/office/powerpoint/2010/main" val="318781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98BD1-4E3A-D5EE-FF5D-3DBA446F33D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A842CF9-88FE-7E16-257E-0D32972E565B}"/>
              </a:ext>
            </a:extLst>
          </p:cNvPr>
          <p:cNvPicPr>
            <a:picLocks noChangeAspect="1"/>
          </p:cNvPicPr>
          <p:nvPr/>
        </p:nvPicPr>
        <p:blipFill>
          <a:blip r:embed="rId2">
            <a:extLst>
              <a:ext uri="{28A0092B-C50C-407E-A947-70E740481C1C}">
                <a14:useLocalDpi xmlns:a14="http://schemas.microsoft.com/office/drawing/2010/main" val="0"/>
              </a:ext>
            </a:extLst>
          </a:blip>
          <a:srcRect l="26901" r="23653"/>
          <a:stretch>
            <a:fillRect/>
          </a:stretch>
        </p:blipFill>
        <p:spPr>
          <a:xfrm>
            <a:off x="7115503" y="0"/>
            <a:ext cx="5076497" cy="6858000"/>
          </a:xfrm>
          <a:prstGeom prst="rect">
            <a:avLst/>
          </a:prstGeom>
        </p:spPr>
      </p:pic>
      <p:sp>
        <p:nvSpPr>
          <p:cNvPr id="8" name="TextBox 7">
            <a:extLst>
              <a:ext uri="{FF2B5EF4-FFF2-40B4-BE49-F238E27FC236}">
                <a16:creationId xmlns:a16="http://schemas.microsoft.com/office/drawing/2014/main" id="{5B444234-8706-DCB8-5C1F-A8FB94725875}"/>
              </a:ext>
            </a:extLst>
          </p:cNvPr>
          <p:cNvSpPr txBox="1"/>
          <p:nvPr/>
        </p:nvSpPr>
        <p:spPr>
          <a:xfrm>
            <a:off x="468638" y="2854156"/>
            <a:ext cx="6120680" cy="3595856"/>
          </a:xfrm>
          <a:prstGeom prst="rect">
            <a:avLst/>
          </a:prstGeom>
          <a:noFill/>
        </p:spPr>
        <p:txBody>
          <a:bodyPr wrap="square">
            <a:spAutoFit/>
          </a:bodyPr>
          <a:lstStyle/>
          <a:p>
            <a:r>
              <a:rPr lang="en-GB" sz="2400" b="1">
                <a:solidFill>
                  <a:srgbClr val="D14A95"/>
                </a:solidFill>
                <a:latin typeface="Poppins" panose="00000500000000000000" pitchFamily="50" charset="0"/>
                <a:cs typeface="Poppins" panose="00000500000000000000" pitchFamily="50" charset="0"/>
              </a:rPr>
              <a:t>Career progression and opportunities</a:t>
            </a:r>
          </a:p>
          <a:p>
            <a:pPr indent="0">
              <a:lnSpc>
                <a:spcPts val="1980"/>
              </a:lnSpc>
              <a:buNone/>
            </a:pPr>
            <a:endParaRPr lang="en-GB" sz="1650" b="1" i="0" u="none" strike="noStrike">
              <a:solidFill>
                <a:srgbClr val="12326E"/>
              </a:solidFill>
              <a:effectLst/>
              <a:latin typeface="Poppins" panose="00000500000000000000" pitchFamily="50" charset="0"/>
              <a:cs typeface="Poppins" panose="00000500000000000000" pitchFamily="50" charset="0"/>
            </a:endParaRPr>
          </a:p>
          <a:p>
            <a:r>
              <a:rPr lang="en-GB" b="1">
                <a:solidFill>
                  <a:srgbClr val="12326E"/>
                </a:solidFill>
                <a:latin typeface="Poppins" panose="00000500000000000000" pitchFamily="50" charset="0"/>
                <a:cs typeface="Poppins" panose="00000500000000000000" pitchFamily="50" charset="0"/>
              </a:rPr>
              <a:t>Diverse career paths</a:t>
            </a:r>
          </a:p>
          <a:p>
            <a:pPr>
              <a:lnSpc>
                <a:spcPts val="1640"/>
              </a:lnSpc>
            </a:pPr>
            <a:r>
              <a:rPr lang="en-GB" sz="1200">
                <a:latin typeface="Poppins" panose="00000500000000000000" pitchFamily="50" charset="0"/>
                <a:cs typeface="Poppins" panose="00000500000000000000" pitchFamily="50" charset="0"/>
              </a:rPr>
              <a:t>Whether you’re interested in coaching, sports management, physical therapy or fitness training, the sport and physical activity sector has a career to inspire you. There is wide range of roles to explore, with each with ways to progress as you gain more experience and knowledge. You could even specialise in areas like sports psychology, nutrition or event management.</a:t>
            </a:r>
          </a:p>
          <a:p>
            <a:endParaRPr lang="en-GB">
              <a:latin typeface="Poppins" panose="00000500000000000000" pitchFamily="50" charset="0"/>
              <a:cs typeface="Poppins" panose="00000500000000000000" pitchFamily="50" charset="0"/>
            </a:endParaRPr>
          </a:p>
          <a:p>
            <a:r>
              <a:rPr lang="en-GB" b="1">
                <a:solidFill>
                  <a:srgbClr val="12326E"/>
                </a:solidFill>
                <a:latin typeface="Poppins" panose="00000500000000000000" pitchFamily="50" charset="0"/>
                <a:cs typeface="Poppins" panose="00000500000000000000" pitchFamily="50" charset="0"/>
              </a:rPr>
              <a:t>Growth and advancement</a:t>
            </a:r>
          </a:p>
          <a:p>
            <a:pPr>
              <a:lnSpc>
                <a:spcPts val="1640"/>
              </a:lnSpc>
            </a:pPr>
            <a:r>
              <a:rPr lang="en-GB" sz="1200">
                <a:latin typeface="Poppins" panose="00000500000000000000" pitchFamily="50" charset="0"/>
                <a:cs typeface="Poppins" panose="00000500000000000000" pitchFamily="50" charset="0"/>
              </a:rPr>
              <a:t>The sport and physical activity sector is growing rapidly. According to the UK Department for Digital, Culture, Media and Sport, the sector contributes over £39 billion to the UK economy and supports over 600,000 jobs. This growth means more opportunities for career advancement and professional development, giving you options and flexibility whatever role you choose.</a:t>
            </a:r>
          </a:p>
        </p:txBody>
      </p:sp>
      <p:pic>
        <p:nvPicPr>
          <p:cNvPr id="5" name="Graphic 4" descr="Map with pin with solid fill">
            <a:extLst>
              <a:ext uri="{FF2B5EF4-FFF2-40B4-BE49-F238E27FC236}">
                <a16:creationId xmlns:a16="http://schemas.microsoft.com/office/drawing/2014/main" id="{ECA5B216-0320-3F2E-524F-7BD35267A7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14424" y="1795016"/>
            <a:ext cx="914400" cy="914400"/>
          </a:xfrm>
          <a:prstGeom prst="rect">
            <a:avLst/>
          </a:prstGeom>
        </p:spPr>
      </p:pic>
      <p:sp>
        <p:nvSpPr>
          <p:cNvPr id="2" name="TextBox 1">
            <a:extLst>
              <a:ext uri="{FF2B5EF4-FFF2-40B4-BE49-F238E27FC236}">
                <a16:creationId xmlns:a16="http://schemas.microsoft.com/office/drawing/2014/main" id="{94E51788-DCC3-8B9C-B670-BF65F4266412}"/>
              </a:ext>
            </a:extLst>
          </p:cNvPr>
          <p:cNvSpPr txBox="1"/>
          <p:nvPr/>
        </p:nvSpPr>
        <p:spPr>
          <a:xfrm>
            <a:off x="468638" y="257870"/>
            <a:ext cx="6120680" cy="1077218"/>
          </a:xfrm>
          <a:prstGeom prst="rect">
            <a:avLst/>
          </a:prstGeom>
          <a:noFill/>
        </p:spPr>
        <p:txBody>
          <a:bodyPr wrap="square">
            <a:spAutoFit/>
          </a:bodyPr>
          <a:lstStyle/>
          <a:p>
            <a:pPr marL="0" marR="0" indent="0">
              <a:buNone/>
            </a:pPr>
            <a:r>
              <a:rPr lang="en-GB" sz="3200" b="1" i="0">
                <a:solidFill>
                  <a:srgbClr val="12326E"/>
                </a:solidFill>
                <a:effectLst/>
                <a:latin typeface="Poppins" panose="00000500000000000000" pitchFamily="50" charset="0"/>
                <a:cs typeface="Poppins" panose="00000500000000000000" pitchFamily="50" charset="0"/>
              </a:rPr>
              <a:t>Why choose a career in sport and physical activity?</a:t>
            </a:r>
          </a:p>
        </p:txBody>
      </p:sp>
    </p:spTree>
    <p:extLst>
      <p:ext uri="{BB962C8B-B14F-4D97-AF65-F5344CB8AC3E}">
        <p14:creationId xmlns:p14="http://schemas.microsoft.com/office/powerpoint/2010/main" val="3044290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2459-69A2-2162-DC84-9D6DCE55EE7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2E31393-2CC0-127E-B7D8-BD39C9B46512}"/>
              </a:ext>
            </a:extLst>
          </p:cNvPr>
          <p:cNvSpPr txBox="1"/>
          <p:nvPr/>
        </p:nvSpPr>
        <p:spPr>
          <a:xfrm>
            <a:off x="5997080" y="3115694"/>
            <a:ext cx="5823481" cy="2911053"/>
          </a:xfrm>
          <a:prstGeom prst="rect">
            <a:avLst/>
          </a:prstGeom>
          <a:noFill/>
        </p:spPr>
        <p:txBody>
          <a:bodyPr wrap="square">
            <a:spAutoFit/>
          </a:bodyPr>
          <a:lstStyle/>
          <a:p>
            <a:pPr indent="0">
              <a:buNone/>
            </a:pPr>
            <a:r>
              <a:rPr lang="en-GB" sz="2400" b="1" i="0">
                <a:solidFill>
                  <a:srgbClr val="D14A95"/>
                </a:solidFill>
                <a:effectLst/>
                <a:latin typeface="Poppins" panose="00000500000000000000" pitchFamily="50" charset="0"/>
                <a:cs typeface="Poppins" panose="00000500000000000000" pitchFamily="50" charset="0"/>
              </a:rPr>
              <a:t>Skill development</a:t>
            </a:r>
          </a:p>
          <a:p>
            <a:pPr indent="0">
              <a:lnSpc>
                <a:spcPts val="1980"/>
              </a:lnSpc>
              <a:buNone/>
            </a:pPr>
            <a:endParaRPr lang="en-GB" sz="1650" b="1" i="0" u="none" strike="noStrike">
              <a:solidFill>
                <a:srgbClr val="12326E"/>
              </a:solidFill>
              <a:effectLst/>
              <a:latin typeface="Poppins" panose="00000500000000000000" pitchFamily="50" charset="0"/>
              <a:cs typeface="Poppins" panose="00000500000000000000" pitchFamily="50" charset="0"/>
            </a:endParaRPr>
          </a:p>
          <a:p>
            <a:r>
              <a:rPr lang="en-GB" sz="1650" b="1">
                <a:solidFill>
                  <a:srgbClr val="12326E"/>
                </a:solidFill>
                <a:latin typeface="Poppins" panose="00000500000000000000" pitchFamily="50" charset="0"/>
                <a:cs typeface="Poppins" panose="00000500000000000000" pitchFamily="50" charset="0"/>
              </a:rPr>
              <a:t>Transferable skills</a:t>
            </a:r>
          </a:p>
          <a:p>
            <a:pPr>
              <a:lnSpc>
                <a:spcPts val="1640"/>
              </a:lnSpc>
            </a:pPr>
            <a:r>
              <a:rPr lang="en-GB" sz="1200">
                <a:latin typeface="Poppins" panose="00000500000000000000" pitchFamily="50" charset="0"/>
                <a:cs typeface="Poppins" panose="00000500000000000000" pitchFamily="50" charset="0"/>
              </a:rPr>
              <a:t>Working in sport and physical activity helps you to develop a wide </a:t>
            </a:r>
            <a:br>
              <a:rPr lang="en-GB" sz="1200">
                <a:latin typeface="Poppins" panose="00000500000000000000" pitchFamily="50" charset="0"/>
                <a:cs typeface="Poppins" panose="00000500000000000000" pitchFamily="50" charset="0"/>
              </a:rPr>
            </a:br>
            <a:r>
              <a:rPr lang="en-GB" sz="1200">
                <a:latin typeface="Poppins" panose="00000500000000000000" pitchFamily="50" charset="0"/>
                <a:cs typeface="Poppins" panose="00000500000000000000" pitchFamily="50" charset="0"/>
              </a:rPr>
              <a:t>array of skills that are valuable in any career. These include leadership, teamwork, communication, problem-solving and time management.</a:t>
            </a:r>
          </a:p>
          <a:p>
            <a:endParaRPr lang="en-GB" sz="1650">
              <a:solidFill>
                <a:srgbClr val="12326E"/>
              </a:solidFill>
              <a:latin typeface="Poppins" panose="00000500000000000000" pitchFamily="50" charset="0"/>
              <a:cs typeface="Poppins" panose="00000500000000000000" pitchFamily="50" charset="0"/>
            </a:endParaRPr>
          </a:p>
          <a:p>
            <a:r>
              <a:rPr lang="en-GB" sz="1650" b="1">
                <a:solidFill>
                  <a:srgbClr val="12326E"/>
                </a:solidFill>
                <a:latin typeface="Poppins" panose="00000500000000000000" pitchFamily="50" charset="0"/>
                <a:cs typeface="Poppins" panose="00000500000000000000" pitchFamily="50" charset="0"/>
              </a:rPr>
              <a:t>Specialised knowledge</a:t>
            </a:r>
          </a:p>
          <a:p>
            <a:pPr>
              <a:lnSpc>
                <a:spcPts val="1640"/>
              </a:lnSpc>
            </a:pPr>
            <a:r>
              <a:rPr lang="en-GB" sz="1200">
                <a:latin typeface="Poppins" panose="00000500000000000000" pitchFamily="50" charset="0"/>
                <a:cs typeface="Poppins" panose="00000500000000000000" pitchFamily="50" charset="0"/>
              </a:rPr>
              <a:t>Gain expertise in areas such as exercise science, sports medicine </a:t>
            </a:r>
            <a:br>
              <a:rPr lang="en-GB" sz="1200">
                <a:latin typeface="Poppins" panose="00000500000000000000" pitchFamily="50" charset="0"/>
                <a:cs typeface="Poppins" panose="00000500000000000000" pitchFamily="50" charset="0"/>
              </a:rPr>
            </a:br>
            <a:r>
              <a:rPr lang="en-GB" sz="1200">
                <a:latin typeface="Poppins" panose="00000500000000000000" pitchFamily="50" charset="0"/>
                <a:cs typeface="Poppins" panose="00000500000000000000" pitchFamily="50" charset="0"/>
              </a:rPr>
              <a:t>and fitness training. These specialised skills are highly sought after </a:t>
            </a:r>
            <a:br>
              <a:rPr lang="en-GB" sz="1200">
                <a:latin typeface="Poppins" panose="00000500000000000000" pitchFamily="50" charset="0"/>
                <a:cs typeface="Poppins" panose="00000500000000000000" pitchFamily="50" charset="0"/>
              </a:rPr>
            </a:br>
            <a:r>
              <a:rPr lang="en-GB" sz="1200">
                <a:latin typeface="Poppins" panose="00000500000000000000" pitchFamily="50" charset="0"/>
                <a:cs typeface="Poppins" panose="00000500000000000000" pitchFamily="50" charset="0"/>
              </a:rPr>
              <a:t>and can lead to numerous career opportunities and ways to connect </a:t>
            </a:r>
            <a:br>
              <a:rPr lang="en-GB" sz="1200">
                <a:latin typeface="Poppins" panose="00000500000000000000" pitchFamily="50" charset="0"/>
                <a:cs typeface="Poppins" panose="00000500000000000000" pitchFamily="50" charset="0"/>
              </a:rPr>
            </a:br>
            <a:r>
              <a:rPr lang="en-GB" sz="1200">
                <a:latin typeface="Poppins" panose="00000500000000000000" pitchFamily="50" charset="0"/>
                <a:cs typeface="Poppins" panose="00000500000000000000" pitchFamily="50" charset="0"/>
              </a:rPr>
              <a:t>with new people.</a:t>
            </a:r>
          </a:p>
        </p:txBody>
      </p:sp>
      <p:pic>
        <p:nvPicPr>
          <p:cNvPr id="5" name="Graphic 4" descr="Clipboard Checked with solid fill">
            <a:extLst>
              <a:ext uri="{FF2B5EF4-FFF2-40B4-BE49-F238E27FC236}">
                <a16:creationId xmlns:a16="http://schemas.microsoft.com/office/drawing/2014/main" id="{E555DE44-FEFB-1E4C-F774-4C579408157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84909" y="1870075"/>
            <a:ext cx="914400" cy="914400"/>
          </a:xfrm>
          <a:prstGeom prst="rect">
            <a:avLst/>
          </a:prstGeom>
        </p:spPr>
      </p:pic>
      <p:pic>
        <p:nvPicPr>
          <p:cNvPr id="7" name="Picture 6">
            <a:extLst>
              <a:ext uri="{FF2B5EF4-FFF2-40B4-BE49-F238E27FC236}">
                <a16:creationId xmlns:a16="http://schemas.microsoft.com/office/drawing/2014/main" id="{038099BD-C5F6-6CA4-8BD1-7A6C8593A29A}"/>
              </a:ext>
            </a:extLst>
          </p:cNvPr>
          <p:cNvPicPr>
            <a:picLocks noChangeAspect="1"/>
          </p:cNvPicPr>
          <p:nvPr/>
        </p:nvPicPr>
        <p:blipFill>
          <a:blip r:embed="rId3">
            <a:extLst>
              <a:ext uri="{28A0092B-C50C-407E-A947-70E740481C1C}">
                <a14:useLocalDpi xmlns:a14="http://schemas.microsoft.com/office/drawing/2010/main" val="0"/>
              </a:ext>
            </a:extLst>
          </a:blip>
          <a:srcRect l="16411" r="38779"/>
          <a:stretch>
            <a:fillRect/>
          </a:stretch>
        </p:blipFill>
        <p:spPr>
          <a:xfrm>
            <a:off x="-2207" y="0"/>
            <a:ext cx="5463281" cy="6856919"/>
          </a:xfrm>
          <a:prstGeom prst="rect">
            <a:avLst/>
          </a:prstGeom>
        </p:spPr>
      </p:pic>
      <p:sp>
        <p:nvSpPr>
          <p:cNvPr id="2" name="TextBox 1">
            <a:extLst>
              <a:ext uri="{FF2B5EF4-FFF2-40B4-BE49-F238E27FC236}">
                <a16:creationId xmlns:a16="http://schemas.microsoft.com/office/drawing/2014/main" id="{8DF5BA88-E604-92F4-F0D4-CDA33D739644}"/>
              </a:ext>
            </a:extLst>
          </p:cNvPr>
          <p:cNvSpPr txBox="1"/>
          <p:nvPr/>
        </p:nvSpPr>
        <p:spPr>
          <a:xfrm>
            <a:off x="5997080" y="332929"/>
            <a:ext cx="6120680" cy="1077218"/>
          </a:xfrm>
          <a:prstGeom prst="rect">
            <a:avLst/>
          </a:prstGeom>
          <a:noFill/>
        </p:spPr>
        <p:txBody>
          <a:bodyPr wrap="square">
            <a:spAutoFit/>
          </a:bodyPr>
          <a:lstStyle/>
          <a:p>
            <a:pPr marL="0" marR="0" indent="0">
              <a:buNone/>
            </a:pPr>
            <a:r>
              <a:rPr lang="en-GB" sz="3200" b="1" i="0">
                <a:solidFill>
                  <a:srgbClr val="12326E"/>
                </a:solidFill>
                <a:effectLst/>
                <a:latin typeface="Poppins" panose="00000500000000000000" pitchFamily="50" charset="0"/>
                <a:cs typeface="Poppins" panose="00000500000000000000" pitchFamily="50" charset="0"/>
              </a:rPr>
              <a:t>Why choose a career in sport and physical activity?</a:t>
            </a:r>
          </a:p>
        </p:txBody>
      </p:sp>
    </p:spTree>
    <p:extLst>
      <p:ext uri="{BB962C8B-B14F-4D97-AF65-F5344CB8AC3E}">
        <p14:creationId xmlns:p14="http://schemas.microsoft.com/office/powerpoint/2010/main" val="1107026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roup of run participants taking part in a fun run in Leazes Park in Newcastle upon Tyne in the North East of England. The race is open to people of all ages and abilities and is also dog friendly.">
            <a:extLst>
              <a:ext uri="{FF2B5EF4-FFF2-40B4-BE49-F238E27FC236}">
                <a16:creationId xmlns:a16="http://schemas.microsoft.com/office/drawing/2014/main" id="{3FD54A13-A152-D515-787B-1097D199D9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552" t="410" r="8727"/>
          <a:stretch>
            <a:fillRect/>
          </a:stretch>
        </p:blipFill>
        <p:spPr bwMode="auto">
          <a:xfrm>
            <a:off x="6713364" y="0"/>
            <a:ext cx="547863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E42C389-F787-7CD4-79BE-A3026E62EEB5}"/>
              </a:ext>
            </a:extLst>
          </p:cNvPr>
          <p:cNvSpPr txBox="1"/>
          <p:nvPr/>
        </p:nvSpPr>
        <p:spPr>
          <a:xfrm>
            <a:off x="470277" y="557626"/>
            <a:ext cx="6096000" cy="954107"/>
          </a:xfrm>
          <a:prstGeom prst="rect">
            <a:avLst/>
          </a:prstGeom>
          <a:noFill/>
        </p:spPr>
        <p:txBody>
          <a:bodyPr wrap="square">
            <a:spAutoFit/>
          </a:bodyPr>
          <a:lstStyle/>
          <a:p>
            <a:pPr marL="0" marR="0" indent="0">
              <a:buNone/>
            </a:pPr>
            <a:r>
              <a:rPr lang="en-GB" sz="2800" b="1" i="0" u="none" strike="noStrike">
                <a:solidFill>
                  <a:srgbClr val="12326E"/>
                </a:solidFill>
                <a:effectLst/>
                <a:latin typeface="Poppins" panose="00000500000000000000" pitchFamily="50" charset="0"/>
              </a:rPr>
              <a:t>Feeling included in the sport and physical activity sector</a:t>
            </a:r>
          </a:p>
        </p:txBody>
      </p:sp>
      <p:sp>
        <p:nvSpPr>
          <p:cNvPr id="16" name="TextBox 15">
            <a:extLst>
              <a:ext uri="{FF2B5EF4-FFF2-40B4-BE49-F238E27FC236}">
                <a16:creationId xmlns:a16="http://schemas.microsoft.com/office/drawing/2014/main" id="{B4DE4A19-35E1-6BAB-3628-697F6D108FAD}"/>
              </a:ext>
            </a:extLst>
          </p:cNvPr>
          <p:cNvSpPr txBox="1"/>
          <p:nvPr/>
        </p:nvSpPr>
        <p:spPr>
          <a:xfrm>
            <a:off x="470277" y="2069794"/>
            <a:ext cx="5341943" cy="3593420"/>
          </a:xfrm>
          <a:prstGeom prst="rect">
            <a:avLst/>
          </a:prstGeom>
          <a:noFill/>
        </p:spPr>
        <p:txBody>
          <a:bodyPr wrap="square">
            <a:spAutoFit/>
          </a:bodyPr>
          <a:lstStyle/>
          <a:p>
            <a:r>
              <a:rPr lang="en-GB" sz="2000" b="1">
                <a:solidFill>
                  <a:srgbClr val="D14A95"/>
                </a:solidFill>
                <a:latin typeface="Poppins" panose="00000500000000000000" pitchFamily="50" charset="0"/>
                <a:cs typeface="Poppins" panose="00000500000000000000" pitchFamily="50" charset="0"/>
              </a:rPr>
              <a:t>Equality, diversity and inclusion in </a:t>
            </a:r>
            <a:br>
              <a:rPr lang="en-GB" sz="2000" b="1">
                <a:solidFill>
                  <a:srgbClr val="D14A95"/>
                </a:solidFill>
                <a:latin typeface="Poppins" panose="00000500000000000000" pitchFamily="50" charset="0"/>
                <a:cs typeface="Poppins" panose="00000500000000000000" pitchFamily="50" charset="0"/>
              </a:rPr>
            </a:br>
            <a:r>
              <a:rPr lang="en-GB" sz="2000" b="1">
                <a:solidFill>
                  <a:srgbClr val="D14A95"/>
                </a:solidFill>
                <a:latin typeface="Poppins" panose="00000500000000000000" pitchFamily="50" charset="0"/>
                <a:cs typeface="Poppins" panose="00000500000000000000" pitchFamily="50" charset="0"/>
              </a:rPr>
              <a:t>the sport and physical activity sector</a:t>
            </a:r>
          </a:p>
          <a:p>
            <a:endParaRPr lang="en-GB" sz="1400" b="0" i="0">
              <a:solidFill>
                <a:srgbClr val="12326E"/>
              </a:solidFill>
              <a:effectLst/>
              <a:latin typeface="Poppins" panose="00000500000000000000" pitchFamily="50" charset="0"/>
            </a:endParaRPr>
          </a:p>
          <a:p>
            <a:pPr>
              <a:lnSpc>
                <a:spcPts val="1880"/>
              </a:lnSpc>
            </a:pPr>
            <a:r>
              <a:rPr lang="en-GB" sz="1400" b="0" i="0">
                <a:solidFill>
                  <a:srgbClr val="12326E"/>
                </a:solidFill>
                <a:effectLst/>
                <a:latin typeface="Poppins" panose="00000500000000000000" pitchFamily="50" charset="0"/>
              </a:rPr>
              <a:t>We know that it doesn’t always feel like there’s </a:t>
            </a:r>
            <a:br>
              <a:rPr lang="en-GB" sz="1400" b="0" i="0">
                <a:solidFill>
                  <a:srgbClr val="12326E"/>
                </a:solidFill>
                <a:effectLst/>
                <a:latin typeface="Poppins" panose="00000500000000000000" pitchFamily="50" charset="0"/>
              </a:rPr>
            </a:br>
            <a:r>
              <a:rPr lang="en-GB" sz="1400" b="0" i="0">
                <a:solidFill>
                  <a:srgbClr val="12326E"/>
                </a:solidFill>
                <a:effectLst/>
                <a:latin typeface="Poppins" panose="00000500000000000000" pitchFamily="50" charset="0"/>
              </a:rPr>
              <a:t>a place for everyone in the world of sport and physical activity, but we want to change that. No matter who </a:t>
            </a:r>
            <a:br>
              <a:rPr lang="en-GB" sz="1400" b="0" i="0">
                <a:solidFill>
                  <a:srgbClr val="12326E"/>
                </a:solidFill>
                <a:effectLst/>
                <a:latin typeface="Poppins" panose="00000500000000000000" pitchFamily="50" charset="0"/>
              </a:rPr>
            </a:br>
            <a:r>
              <a:rPr lang="en-GB" sz="1400" b="0" i="0">
                <a:solidFill>
                  <a:srgbClr val="12326E"/>
                </a:solidFill>
                <a:effectLst/>
                <a:latin typeface="Poppins" panose="00000500000000000000" pitchFamily="50" charset="0"/>
              </a:rPr>
              <a:t>you are, there is a role for you in our sector. To show </a:t>
            </a:r>
            <a:br>
              <a:rPr lang="en-GB" sz="1400" b="0" i="0">
                <a:solidFill>
                  <a:srgbClr val="12326E"/>
                </a:solidFill>
                <a:effectLst/>
                <a:latin typeface="Poppins" panose="00000500000000000000" pitchFamily="50" charset="0"/>
              </a:rPr>
            </a:br>
            <a:r>
              <a:rPr lang="en-GB" sz="1400" b="0" i="0">
                <a:solidFill>
                  <a:srgbClr val="12326E"/>
                </a:solidFill>
                <a:effectLst/>
                <a:latin typeface="Poppins" panose="00000500000000000000" pitchFamily="50" charset="0"/>
              </a:rPr>
              <a:t>you what that might look like, we’re offering guidance </a:t>
            </a:r>
            <a:br>
              <a:rPr lang="en-GB" sz="1400" b="0" i="0">
                <a:solidFill>
                  <a:srgbClr val="12326E"/>
                </a:solidFill>
                <a:effectLst/>
                <a:latin typeface="Poppins" panose="00000500000000000000" pitchFamily="50" charset="0"/>
              </a:rPr>
            </a:br>
            <a:r>
              <a:rPr lang="en-GB" sz="1400" b="0" i="0">
                <a:solidFill>
                  <a:srgbClr val="12326E"/>
                </a:solidFill>
                <a:effectLst/>
                <a:latin typeface="Poppins" panose="00000500000000000000" pitchFamily="50" charset="0"/>
              </a:rPr>
              <a:t>on the opportunities available to people from disadvantaged groups.</a:t>
            </a:r>
          </a:p>
          <a:p>
            <a:pPr>
              <a:lnSpc>
                <a:spcPts val="1880"/>
              </a:lnSpc>
            </a:pPr>
            <a:endParaRPr lang="en-GB" sz="1400">
              <a:solidFill>
                <a:srgbClr val="12326E"/>
              </a:solidFill>
              <a:latin typeface="Poppins" panose="00000500000000000000" pitchFamily="50" charset="0"/>
            </a:endParaRPr>
          </a:p>
          <a:p>
            <a:pPr>
              <a:lnSpc>
                <a:spcPts val="1880"/>
              </a:lnSpc>
            </a:pPr>
            <a:r>
              <a:rPr lang="en-GB" sz="1400">
                <a:solidFill>
                  <a:srgbClr val="12326E"/>
                </a:solidFill>
                <a:latin typeface="Poppins" panose="00000500000000000000" pitchFamily="50" charset="0"/>
              </a:rPr>
              <a:t>We have resources on the CIMSPA Careers Hub to support Disability, Ethnic Diversity, Gender, LGBTQIA+, Economic Disadvantage, Neurodiversity</a:t>
            </a:r>
            <a:endParaRPr lang="en-GB" sz="1400">
              <a:solidFill>
                <a:srgbClr val="12326E"/>
              </a:solidFill>
            </a:endParaRPr>
          </a:p>
        </p:txBody>
      </p:sp>
    </p:spTree>
    <p:extLst>
      <p:ext uri="{BB962C8B-B14F-4D97-AF65-F5344CB8AC3E}">
        <p14:creationId xmlns:p14="http://schemas.microsoft.com/office/powerpoint/2010/main" val="4014675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995DC-6BBB-C574-06CB-F385B5D878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20FD57B-D94A-19B1-3385-9DA863DABC46}"/>
              </a:ext>
            </a:extLst>
          </p:cNvPr>
          <p:cNvPicPr>
            <a:picLocks noChangeAspect="1"/>
          </p:cNvPicPr>
          <p:nvPr/>
        </p:nvPicPr>
        <p:blipFill>
          <a:blip r:embed="rId2">
            <a:extLst>
              <a:ext uri="{28A0092B-C50C-407E-A947-70E740481C1C}">
                <a14:useLocalDpi xmlns:a14="http://schemas.microsoft.com/office/drawing/2010/main" val="0"/>
              </a:ext>
            </a:extLst>
          </a:blip>
          <a:srcRect l="32754" r="15113"/>
          <a:stretch>
            <a:fillRect/>
          </a:stretch>
        </p:blipFill>
        <p:spPr>
          <a:xfrm>
            <a:off x="6831724" y="-2"/>
            <a:ext cx="5360275" cy="6858000"/>
          </a:xfrm>
          <a:prstGeom prst="rect">
            <a:avLst/>
          </a:prstGeom>
        </p:spPr>
      </p:pic>
      <p:sp>
        <p:nvSpPr>
          <p:cNvPr id="5" name="TextBox 1">
            <a:extLst>
              <a:ext uri="{FF2B5EF4-FFF2-40B4-BE49-F238E27FC236}">
                <a16:creationId xmlns:a16="http://schemas.microsoft.com/office/drawing/2014/main" id="{F72FFA03-6B5D-6B80-9875-8DF4B77C5767}"/>
              </a:ext>
            </a:extLst>
          </p:cNvPr>
          <p:cNvSpPr txBox="1"/>
          <p:nvPr/>
        </p:nvSpPr>
        <p:spPr>
          <a:xfrm>
            <a:off x="712936" y="2397946"/>
            <a:ext cx="4815505" cy="206210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a:solidFill>
                  <a:srgbClr val="12326E"/>
                </a:solidFill>
                <a:latin typeface="Poppins" panose="00000500000000000000" pitchFamily="50" charset="0"/>
                <a:cs typeface="Poppins" panose="00000500000000000000" pitchFamily="50" charset="0"/>
              </a:rPr>
              <a:t>Has your perception </a:t>
            </a:r>
            <a:br>
              <a:rPr lang="en-GB" sz="3200">
                <a:solidFill>
                  <a:srgbClr val="12326E"/>
                </a:solidFill>
                <a:latin typeface="Poppins" panose="00000500000000000000" pitchFamily="50" charset="0"/>
                <a:cs typeface="Poppins" panose="00000500000000000000" pitchFamily="50" charset="0"/>
              </a:rPr>
            </a:br>
            <a:r>
              <a:rPr lang="en-GB" sz="3200">
                <a:solidFill>
                  <a:srgbClr val="12326E"/>
                </a:solidFill>
                <a:latin typeface="Poppins" panose="00000500000000000000" pitchFamily="50" charset="0"/>
                <a:cs typeface="Poppins" panose="00000500000000000000" pitchFamily="50" charset="0"/>
              </a:rPr>
              <a:t>of what it's really like </a:t>
            </a:r>
            <a:br>
              <a:rPr lang="en-GB" sz="3200">
                <a:solidFill>
                  <a:srgbClr val="12326E"/>
                </a:solidFill>
                <a:latin typeface="Poppins" panose="00000500000000000000" pitchFamily="50" charset="0"/>
                <a:cs typeface="Poppins" panose="00000500000000000000" pitchFamily="50" charset="0"/>
              </a:rPr>
            </a:br>
            <a:r>
              <a:rPr lang="en-GB" sz="3200">
                <a:solidFill>
                  <a:srgbClr val="12326E"/>
                </a:solidFill>
                <a:latin typeface="Poppins" panose="00000500000000000000" pitchFamily="50" charset="0"/>
                <a:cs typeface="Poppins" panose="00000500000000000000" pitchFamily="50" charset="0"/>
              </a:rPr>
              <a:t>to </a:t>
            </a:r>
            <a:r>
              <a:rPr lang="en-GB" sz="3200" b="1">
                <a:solidFill>
                  <a:srgbClr val="EA5472"/>
                </a:solidFill>
                <a:latin typeface="Poppins" panose="00000500000000000000" pitchFamily="50" charset="0"/>
                <a:cs typeface="Poppins" panose="00000500000000000000" pitchFamily="50" charset="0"/>
              </a:rPr>
              <a:t>work in the sector</a:t>
            </a:r>
            <a:r>
              <a:rPr lang="en-GB" sz="3200" b="1">
                <a:solidFill>
                  <a:srgbClr val="12326E"/>
                </a:solidFill>
                <a:latin typeface="Poppins" panose="00000500000000000000" pitchFamily="50" charset="0"/>
                <a:cs typeface="Poppins" panose="00000500000000000000" pitchFamily="50" charset="0"/>
              </a:rPr>
              <a:t> </a:t>
            </a:r>
            <a:r>
              <a:rPr lang="en-GB" sz="3200">
                <a:solidFill>
                  <a:srgbClr val="12326E"/>
                </a:solidFill>
                <a:latin typeface="Poppins" panose="00000500000000000000" pitchFamily="50" charset="0"/>
                <a:cs typeface="Poppins" panose="00000500000000000000" pitchFamily="50" charset="0"/>
              </a:rPr>
              <a:t>changed? If so, how?</a:t>
            </a:r>
            <a:endParaRPr lang="en-US" sz="3000" b="1">
              <a:solidFill>
                <a:srgbClr val="12326E"/>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327349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36C0C-F562-131F-5EC6-C60B8160905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44A9CF7-2F8A-0C7C-26B8-2CA0DE971EDF}"/>
              </a:ext>
            </a:extLst>
          </p:cNvPr>
          <p:cNvSpPr/>
          <p:nvPr/>
        </p:nvSpPr>
        <p:spPr>
          <a:xfrm>
            <a:off x="571851" y="1986817"/>
            <a:ext cx="5877684" cy="1133937"/>
          </a:xfrm>
          <a:prstGeom prst="rect">
            <a:avLst/>
          </a:prstGeom>
          <a:solidFill>
            <a:schemeClr val="accent4">
              <a:alpha val="2958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B91E83B-B7AE-1B4B-AF66-37B242E8C79E}"/>
              </a:ext>
            </a:extLst>
          </p:cNvPr>
          <p:cNvSpPr txBox="1"/>
          <p:nvPr/>
        </p:nvSpPr>
        <p:spPr>
          <a:xfrm>
            <a:off x="653243" y="2110413"/>
            <a:ext cx="5796292" cy="3635611"/>
          </a:xfrm>
          <a:prstGeom prst="rect">
            <a:avLst/>
          </a:prstGeom>
          <a:noFill/>
        </p:spPr>
        <p:txBody>
          <a:bodyPr wrap="square" lIns="91440" tIns="45720" rIns="91440" bIns="45720" anchor="t">
            <a:spAutoFit/>
          </a:bodyPr>
          <a:lstStyle/>
          <a:p>
            <a:pPr>
              <a:buNone/>
            </a:pPr>
            <a:r>
              <a:rPr lang="en-US" b="1" i="0" u="none" strike="noStrike" dirty="0">
                <a:solidFill>
                  <a:srgbClr val="12326E"/>
                </a:solidFill>
                <a:effectLst/>
                <a:latin typeface="Poppins" panose="00000500000000000000" pitchFamily="50" charset="0"/>
              </a:rPr>
              <a:t>The Careers Hub offers resources for anyone interested in pursuing or developing their career in the sport and physical activity sector.</a:t>
            </a:r>
          </a:p>
          <a:p>
            <a:pPr>
              <a:lnSpc>
                <a:spcPct val="150000"/>
              </a:lnSpc>
              <a:buNone/>
            </a:pPr>
            <a:endParaRPr lang="en-US" b="0" i="0" u="none" strike="noStrike" dirty="0">
              <a:solidFill>
                <a:srgbClr val="12326E"/>
              </a:solidFill>
              <a:effectLst/>
              <a:latin typeface="Poppins" panose="00000500000000000000" pitchFamily="50" charset="0"/>
            </a:endParaRPr>
          </a:p>
          <a:p>
            <a:r>
              <a:rPr lang="en-US" b="0" i="0" u="none" strike="noStrike" dirty="0">
                <a:solidFill>
                  <a:srgbClr val="12326E"/>
                </a:solidFill>
                <a:effectLst/>
                <a:latin typeface="Poppins" panose="00000500000000000000" pitchFamily="50" charset="0"/>
              </a:rPr>
              <a:t>We highlight the diverse and rewarding opportunities available and support individuals </a:t>
            </a:r>
            <a:br>
              <a:rPr lang="en-US" b="0" i="0" u="none" strike="noStrike" spc="-100" dirty="0">
                <a:solidFill>
                  <a:srgbClr val="12326E"/>
                </a:solidFill>
                <a:effectLst/>
                <a:latin typeface="Poppins" panose="00000500000000000000" pitchFamily="50" charset="0"/>
              </a:rPr>
            </a:br>
            <a:r>
              <a:rPr lang="en-US" b="0" i="0" u="none" strike="noStrike" dirty="0">
                <a:solidFill>
                  <a:srgbClr val="12326E"/>
                </a:solidFill>
                <a:effectLst/>
                <a:latin typeface="Poppins" panose="00000500000000000000" pitchFamily="50" charset="0"/>
              </a:rPr>
              <a:t>from all backgrounds in entering an exciting </a:t>
            </a:r>
            <a:br>
              <a:rPr lang="en-US" b="0" i="0" u="none" strike="noStrike" dirty="0">
                <a:solidFill>
                  <a:srgbClr val="12326E"/>
                </a:solidFill>
                <a:effectLst/>
                <a:latin typeface="Poppins" panose="00000500000000000000" pitchFamily="50" charset="0"/>
              </a:rPr>
            </a:br>
            <a:r>
              <a:rPr lang="en-US" b="0" i="0" u="none" strike="noStrike" dirty="0">
                <a:solidFill>
                  <a:srgbClr val="12326E"/>
                </a:solidFill>
                <a:effectLst/>
                <a:latin typeface="Poppins" panose="00000500000000000000" pitchFamily="50" charset="0"/>
              </a:rPr>
              <a:t>and dynamic industry that plays a crucial role </a:t>
            </a:r>
            <a:br>
              <a:rPr lang="en-US" b="0" i="0" u="none" strike="noStrike" dirty="0">
                <a:solidFill>
                  <a:srgbClr val="12326E"/>
                </a:solidFill>
                <a:effectLst/>
                <a:latin typeface="Poppins" panose="00000500000000000000" pitchFamily="50" charset="0"/>
              </a:rPr>
            </a:br>
            <a:r>
              <a:rPr lang="en-US" b="0" i="0" u="none" strike="noStrike" dirty="0">
                <a:solidFill>
                  <a:srgbClr val="12326E"/>
                </a:solidFill>
                <a:effectLst/>
                <a:latin typeface="Poppins" panose="00000500000000000000" pitchFamily="50" charset="0"/>
              </a:rPr>
              <a:t>in promoting health, well-being, and community</a:t>
            </a:r>
            <a:r>
              <a:rPr lang="en-US" b="0" i="0" u="none" strike="noStrike" spc="-100" dirty="0">
                <a:solidFill>
                  <a:srgbClr val="12326E"/>
                </a:solidFill>
                <a:effectLst/>
                <a:latin typeface="Poppins" panose="00000500000000000000" pitchFamily="50" charset="0"/>
              </a:rPr>
              <a:t> </a:t>
            </a:r>
            <a:r>
              <a:rPr lang="en-US" b="0" i="0" u="none" strike="noStrike" dirty="0">
                <a:solidFill>
                  <a:srgbClr val="12326E"/>
                </a:solidFill>
                <a:effectLst/>
                <a:latin typeface="Poppins" panose="00000500000000000000" pitchFamily="50" charset="0"/>
              </a:rPr>
              <a:t>engagement across the UK.</a:t>
            </a:r>
          </a:p>
          <a:p>
            <a:pPr>
              <a:lnSpc>
                <a:spcPct val="150000"/>
              </a:lnSpc>
            </a:pPr>
            <a:endParaRPr lang="en-US" sz="1100" dirty="0">
              <a:solidFill>
                <a:srgbClr val="12326E"/>
              </a:solidFill>
              <a:latin typeface="Poppins" panose="00000500000000000000" pitchFamily="50" charset="0"/>
              <a:cs typeface="Poppins"/>
            </a:endParaRPr>
          </a:p>
          <a:p>
            <a:pPr>
              <a:lnSpc>
                <a:spcPct val="150000"/>
              </a:lnSpc>
            </a:pPr>
            <a:r>
              <a:rPr lang="en-US" b="0" i="0" u="none" strike="noStrike" dirty="0">
                <a:solidFill>
                  <a:srgbClr val="12326E"/>
                </a:solidFill>
                <a:effectLst/>
                <a:latin typeface="Poppins" panose="00000500000000000000" pitchFamily="50" charset="0"/>
              </a:rPr>
              <a:t>Visit: </a:t>
            </a:r>
            <a:r>
              <a:rPr lang="en-GB" b="0" i="0" u="none" strike="noStrike" dirty="0">
                <a:solidFill>
                  <a:srgbClr val="12326E"/>
                </a:solidFill>
                <a:effectLst/>
                <a:latin typeface="Poppins" panose="00000500000000000000" pitchFamily="50" charset="0"/>
                <a:hlinkClick r:id="rId2"/>
              </a:rPr>
              <a:t>www.careers.cimspa.co.uk</a:t>
            </a:r>
            <a:r>
              <a:rPr lang="en-GB" b="0" i="0" u="none" strike="noStrike" dirty="0">
                <a:solidFill>
                  <a:srgbClr val="12326E"/>
                </a:solidFill>
                <a:effectLst/>
                <a:latin typeface="Poppins" panose="00000500000000000000" pitchFamily="50" charset="0"/>
              </a:rPr>
              <a:t> </a:t>
            </a:r>
            <a:endParaRPr lang="en-US" b="0" i="0" u="none" strike="noStrike" dirty="0">
              <a:solidFill>
                <a:srgbClr val="12326E"/>
              </a:solidFill>
              <a:effectLst/>
              <a:latin typeface="Poppins" panose="00000500000000000000" pitchFamily="50" charset="0"/>
            </a:endParaRPr>
          </a:p>
        </p:txBody>
      </p:sp>
      <p:sp>
        <p:nvSpPr>
          <p:cNvPr id="4" name="Title 3">
            <a:extLst>
              <a:ext uri="{FF2B5EF4-FFF2-40B4-BE49-F238E27FC236}">
                <a16:creationId xmlns:a16="http://schemas.microsoft.com/office/drawing/2014/main" id="{BC130086-5DF0-8B10-C19B-11C83869A542}"/>
              </a:ext>
            </a:extLst>
          </p:cNvPr>
          <p:cNvSpPr>
            <a:spLocks noGrp="1"/>
          </p:cNvSpPr>
          <p:nvPr/>
        </p:nvSpPr>
        <p:spPr>
          <a:xfrm>
            <a:off x="571851" y="635541"/>
            <a:ext cx="5633508" cy="1069969"/>
          </a:xfrm>
          <a:prstGeom prst="rect">
            <a:avLst/>
          </a:prstGeom>
        </p:spPr>
        <p:txBody>
          <a:bodyPr vert="horz" wrap="square" lIns="0" tIns="0" rIns="0" bIns="0" rtlCol="0">
            <a:noAutofit/>
          </a:bodyPr>
          <a:lstStyle>
            <a:lvl1pPr>
              <a:lnSpc>
                <a:spcPct val="90000"/>
              </a:lnSpc>
              <a:defRPr sz="5000" b="1" i="0" spc="-55">
                <a:solidFill>
                  <a:srgbClr val="12316D"/>
                </a:solidFill>
                <a:latin typeface="Arial"/>
                <a:ea typeface="+mj-ea"/>
                <a:cs typeface="Arial"/>
              </a:defRPr>
            </a:lvl1pPr>
          </a:lstStyle>
          <a:p>
            <a:r>
              <a:rPr lang="en-GB" sz="3600" dirty="0">
                <a:solidFill>
                  <a:srgbClr val="12326E"/>
                </a:solidFill>
                <a:latin typeface="Poppins" panose="00000500000000000000" pitchFamily="50" charset="0"/>
                <a:cs typeface="Poppins" panose="00000500000000000000" pitchFamily="50" charset="0"/>
              </a:rPr>
              <a:t>Careers Hub</a:t>
            </a:r>
          </a:p>
        </p:txBody>
      </p:sp>
      <p:pic>
        <p:nvPicPr>
          <p:cNvPr id="9" name="Picture 8">
            <a:extLst>
              <a:ext uri="{FF2B5EF4-FFF2-40B4-BE49-F238E27FC236}">
                <a16:creationId xmlns:a16="http://schemas.microsoft.com/office/drawing/2014/main" id="{23B39CA9-E5EC-5821-625F-B549D6570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9818" y="1563995"/>
            <a:ext cx="4688272" cy="4590145"/>
          </a:xfrm>
          <a:prstGeom prst="rect">
            <a:avLst/>
          </a:prstGeom>
        </p:spPr>
      </p:pic>
    </p:spTree>
    <p:extLst>
      <p:ext uri="{BB962C8B-B14F-4D97-AF65-F5344CB8AC3E}">
        <p14:creationId xmlns:p14="http://schemas.microsoft.com/office/powerpoint/2010/main" val="2312076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12326E"/>
        </a:solidFill>
        <a:effectLst/>
      </p:bgPr>
    </p:bg>
    <p:spTree>
      <p:nvGrpSpPr>
        <p:cNvPr id="1" name="">
          <a:extLst>
            <a:ext uri="{FF2B5EF4-FFF2-40B4-BE49-F238E27FC236}">
              <a16:creationId xmlns:a16="http://schemas.microsoft.com/office/drawing/2014/main" id="{EA12A0DB-E9A5-72A1-8C29-7902C47B274B}"/>
            </a:ext>
          </a:extLst>
        </p:cNvPr>
        <p:cNvGrpSpPr/>
        <p:nvPr/>
      </p:nvGrpSpPr>
      <p:grpSpPr>
        <a:xfrm>
          <a:off x="0" y="0"/>
          <a:ext cx="0" cy="0"/>
          <a:chOff x="0" y="0"/>
          <a:chExt cx="0" cy="0"/>
        </a:xfrm>
      </p:grpSpPr>
      <p:sp>
        <p:nvSpPr>
          <p:cNvPr id="6" name="Subtitle 4">
            <a:extLst>
              <a:ext uri="{FF2B5EF4-FFF2-40B4-BE49-F238E27FC236}">
                <a16:creationId xmlns:a16="http://schemas.microsoft.com/office/drawing/2014/main" id="{150864C6-A1DF-2D13-01CA-C2836008E478}"/>
              </a:ext>
            </a:extLst>
          </p:cNvPr>
          <p:cNvSpPr txBox="1">
            <a:spLocks/>
          </p:cNvSpPr>
          <p:nvPr/>
        </p:nvSpPr>
        <p:spPr>
          <a:xfrm>
            <a:off x="987739" y="3557841"/>
            <a:ext cx="5638164" cy="867164"/>
          </a:xfrm>
          <a:prstGeom prst="rect">
            <a:avLst/>
          </a:prstGeom>
        </p:spPr>
        <p:txBody>
          <a:bodyPr lIns="91440" tIns="45720" rIns="91440" bIns="45720" anchor="t"/>
          <a:lstStyle>
            <a:lvl1pPr marL="355600" indent="-342900">
              <a:spcBef>
                <a:spcPts val="1200"/>
              </a:spcBef>
              <a:buClr>
                <a:schemeClr val="tx2"/>
              </a:buClr>
              <a:buFont typeface="Wingdings" panose="05000000000000000000" pitchFamily="2" charset="2"/>
              <a:buChar char="§"/>
              <a:defRPr sz="2400" kern="1200" spc="-70">
                <a:solidFill>
                  <a:schemeClr val="tx1"/>
                </a:solidFill>
                <a:latin typeface="Poppins" pitchFamily="2" charset="77"/>
                <a:ea typeface="+mn-ea"/>
                <a:cs typeface="Poppins" pitchFamily="2" charset="77"/>
              </a:defRPr>
            </a:lvl1pPr>
            <a:lvl2pPr marL="715963" indent="-357188">
              <a:spcBef>
                <a:spcPts val="600"/>
              </a:spcBef>
              <a:buClr>
                <a:schemeClr val="accent1"/>
              </a:buClr>
              <a:buFont typeface="Wingdings" panose="05000000000000000000" pitchFamily="2" charset="2"/>
              <a:buChar char="§"/>
              <a:defRPr lang="en-GB" sz="2000" kern="1200" spc="-80" smtClean="0">
                <a:solidFill>
                  <a:schemeClr val="tx1"/>
                </a:solidFill>
                <a:latin typeface="Poppins" pitchFamily="2" charset="77"/>
                <a:ea typeface="+mn-ea"/>
                <a:cs typeface="Poppins" pitchFamily="2" charset="77"/>
              </a:defRPr>
            </a:lvl2pPr>
            <a:lvl3pPr marL="1074738" indent="-358775">
              <a:spcBef>
                <a:spcPts val="600"/>
              </a:spcBef>
              <a:buClr>
                <a:schemeClr val="accent1"/>
              </a:buClr>
              <a:buFont typeface="Wingdings" panose="05000000000000000000" pitchFamily="2" charset="2"/>
              <a:buChar char="§"/>
              <a:defRPr lang="en-GB" sz="1800" kern="1200" spc="-80" smtClean="0">
                <a:solidFill>
                  <a:schemeClr val="tx1"/>
                </a:solidFill>
                <a:latin typeface="Poppins" pitchFamily="2" charset="77"/>
                <a:ea typeface="+mn-ea"/>
                <a:cs typeface="Poppins" pitchFamily="2" charset="77"/>
              </a:defRPr>
            </a:lvl3pPr>
            <a:lvl4pPr marL="1433513" indent="-358775">
              <a:spcBef>
                <a:spcPts val="600"/>
              </a:spcBef>
              <a:buClr>
                <a:schemeClr val="accent1"/>
              </a:buClr>
              <a:buFont typeface="Wingdings" panose="05000000000000000000" pitchFamily="2" charset="2"/>
              <a:buChar char="§"/>
              <a:defRPr lang="en-GB" sz="1600" kern="1200" spc="-80" smtClean="0">
                <a:solidFill>
                  <a:schemeClr val="tx1"/>
                </a:solidFill>
                <a:latin typeface="Poppins" pitchFamily="2" charset="77"/>
                <a:ea typeface="+mn-ea"/>
                <a:cs typeface="Poppins" pitchFamily="2" charset="77"/>
              </a:defRPr>
            </a:lvl4pPr>
            <a:lvl5pPr marL="1790700" indent="-357188">
              <a:spcBef>
                <a:spcPts val="600"/>
              </a:spcBef>
              <a:buClr>
                <a:schemeClr val="accent1"/>
              </a:buClr>
              <a:buFont typeface="Wingdings" panose="05000000000000000000" pitchFamily="2" charset="2"/>
              <a:buChar char="§"/>
              <a:defRPr lang="en-GB" sz="1400" kern="1200" spc="-80" smtClean="0">
                <a:solidFill>
                  <a:schemeClr val="tx1"/>
                </a:solidFill>
                <a:latin typeface="Poppins" pitchFamily="2" charset="77"/>
                <a:ea typeface="+mn-ea"/>
                <a:cs typeface="Poppins" pitchFamily="2" charset="77"/>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algn="l" defTabSz="914400" rtl="0" eaLnBrk="1" fontAlgn="auto" latinLnBrk="0" hangingPunct="1">
              <a:lnSpc>
                <a:spcPct val="100000"/>
              </a:lnSpc>
              <a:spcBef>
                <a:spcPts val="1200"/>
              </a:spcBef>
              <a:spcAft>
                <a:spcPts val="0"/>
              </a:spcAft>
              <a:buClr>
                <a:srgbClr val="12326E"/>
              </a:buClr>
              <a:buSzTx/>
              <a:buFont typeface="Wingdings" panose="05000000000000000000" pitchFamily="2" charset="2"/>
              <a:buNone/>
              <a:tabLst/>
              <a:defRPr/>
            </a:pPr>
            <a:endParaRPr kumimoji="0" lang="en-GB" sz="1800" b="1" i="0" u="none" strike="noStrike" kern="1200" cap="none" spc="0" normalizeH="0" baseline="0" noProof="0">
              <a:ln>
                <a:noFill/>
              </a:ln>
              <a:solidFill>
                <a:srgbClr val="EA5472"/>
              </a:solidFill>
              <a:effectLst/>
              <a:uLnTx/>
              <a:uFillTx/>
              <a:latin typeface="Poppins"/>
              <a:ea typeface="+mn-ea"/>
              <a:cs typeface="Poppins"/>
            </a:endParaRPr>
          </a:p>
        </p:txBody>
      </p:sp>
      <p:pic>
        <p:nvPicPr>
          <p:cNvPr id="4" name="Picture 3">
            <a:extLst>
              <a:ext uri="{FF2B5EF4-FFF2-40B4-BE49-F238E27FC236}">
                <a16:creationId xmlns:a16="http://schemas.microsoft.com/office/drawing/2014/main" id="{5FBE33E3-E8F8-AA03-A326-043D9120D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7774" y="983597"/>
            <a:ext cx="7225356" cy="729502"/>
          </a:xfrm>
          <a:prstGeom prst="rect">
            <a:avLst/>
          </a:prstGeom>
        </p:spPr>
      </p:pic>
      <p:pic>
        <p:nvPicPr>
          <p:cNvPr id="17" name="Picture 16">
            <a:extLst>
              <a:ext uri="{FF2B5EF4-FFF2-40B4-BE49-F238E27FC236}">
                <a16:creationId xmlns:a16="http://schemas.microsoft.com/office/drawing/2014/main" id="{5BD7D1C7-69B2-D556-7BF5-E2CCCEA6AD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6508" y="2039055"/>
            <a:ext cx="9807047" cy="2698008"/>
          </a:xfrm>
          <a:prstGeom prst="rect">
            <a:avLst/>
          </a:prstGeom>
        </p:spPr>
      </p:pic>
      <p:pic>
        <p:nvPicPr>
          <p:cNvPr id="18" name="Picture 17">
            <a:extLst>
              <a:ext uri="{FF2B5EF4-FFF2-40B4-BE49-F238E27FC236}">
                <a16:creationId xmlns:a16="http://schemas.microsoft.com/office/drawing/2014/main" id="{7C188248-DB5B-FD82-7E81-0FADBBCD7F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7773" y="5122017"/>
            <a:ext cx="9203873" cy="896219"/>
          </a:xfrm>
          <a:prstGeom prst="rect">
            <a:avLst/>
          </a:prstGeom>
        </p:spPr>
      </p:pic>
    </p:spTree>
    <p:extLst>
      <p:ext uri="{BB962C8B-B14F-4D97-AF65-F5344CB8AC3E}">
        <p14:creationId xmlns:p14="http://schemas.microsoft.com/office/powerpoint/2010/main" val="3747533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12326E"/>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9B706A4F-1BB2-A9BA-BEF8-B86455CE6D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9089" y="2034602"/>
            <a:ext cx="4034539" cy="995758"/>
          </a:xfrm>
          <a:prstGeom prst="rect">
            <a:avLst/>
          </a:prstGeom>
        </p:spPr>
      </p:pic>
      <p:grpSp>
        <p:nvGrpSpPr>
          <p:cNvPr id="11" name="Group 10">
            <a:extLst>
              <a:ext uri="{FF2B5EF4-FFF2-40B4-BE49-F238E27FC236}">
                <a16:creationId xmlns:a16="http://schemas.microsoft.com/office/drawing/2014/main" id="{976CF1E2-6A3C-D95F-E976-594FF4C40CC3}"/>
              </a:ext>
            </a:extLst>
          </p:cNvPr>
          <p:cNvGrpSpPr/>
          <p:nvPr/>
        </p:nvGrpSpPr>
        <p:grpSpPr>
          <a:xfrm>
            <a:off x="11123821" y="6053761"/>
            <a:ext cx="318146" cy="461249"/>
            <a:chOff x="11120183" y="6056331"/>
            <a:chExt cx="318146" cy="461249"/>
          </a:xfrm>
        </p:grpSpPr>
        <p:sp>
          <p:nvSpPr>
            <p:cNvPr id="12" name="bk object 17">
              <a:extLst>
                <a:ext uri="{FF2B5EF4-FFF2-40B4-BE49-F238E27FC236}">
                  <a16:creationId xmlns:a16="http://schemas.microsoft.com/office/drawing/2014/main" id="{D52E1BF9-3EBA-A62B-9C11-829A1FBCDD7F}"/>
                </a:ext>
              </a:extLst>
            </p:cNvPr>
            <p:cNvSpPr/>
            <p:nvPr/>
          </p:nvSpPr>
          <p:spPr>
            <a:xfrm>
              <a:off x="11210785" y="6056331"/>
              <a:ext cx="137160" cy="45085"/>
            </a:xfrm>
            <a:custGeom>
              <a:avLst/>
              <a:gdLst/>
              <a:ahLst/>
              <a:cxnLst/>
              <a:rect l="l" t="t" r="r" b="b"/>
              <a:pathLst>
                <a:path w="137159" h="45085">
                  <a:moveTo>
                    <a:pt x="18097" y="5588"/>
                  </a:moveTo>
                  <a:lnTo>
                    <a:pt x="11595" y="7124"/>
                  </a:lnTo>
                  <a:lnTo>
                    <a:pt x="5549" y="8991"/>
                  </a:lnTo>
                  <a:lnTo>
                    <a:pt x="0" y="11074"/>
                  </a:lnTo>
                  <a:lnTo>
                    <a:pt x="23329" y="44602"/>
                  </a:lnTo>
                  <a:lnTo>
                    <a:pt x="56642" y="38303"/>
                  </a:lnTo>
                  <a:lnTo>
                    <a:pt x="62280" y="37807"/>
                  </a:lnTo>
                  <a:lnTo>
                    <a:pt x="118255" y="37807"/>
                  </a:lnTo>
                  <a:lnTo>
                    <a:pt x="128486" y="23113"/>
                  </a:lnTo>
                  <a:lnTo>
                    <a:pt x="41534" y="23113"/>
                  </a:lnTo>
                  <a:lnTo>
                    <a:pt x="34401" y="21778"/>
                  </a:lnTo>
                  <a:lnTo>
                    <a:pt x="29634" y="18746"/>
                  </a:lnTo>
                  <a:lnTo>
                    <a:pt x="25336" y="14020"/>
                  </a:lnTo>
                  <a:lnTo>
                    <a:pt x="18097" y="5588"/>
                  </a:lnTo>
                  <a:close/>
                </a:path>
                <a:path w="137159" h="45085">
                  <a:moveTo>
                    <a:pt x="118255" y="37807"/>
                  </a:moveTo>
                  <a:lnTo>
                    <a:pt x="74587" y="37807"/>
                  </a:lnTo>
                  <a:lnTo>
                    <a:pt x="80213" y="38303"/>
                  </a:lnTo>
                  <a:lnTo>
                    <a:pt x="113525" y="44602"/>
                  </a:lnTo>
                  <a:lnTo>
                    <a:pt x="118255" y="37807"/>
                  </a:lnTo>
                  <a:close/>
                </a:path>
                <a:path w="137159" h="45085">
                  <a:moveTo>
                    <a:pt x="74587" y="37807"/>
                  </a:moveTo>
                  <a:lnTo>
                    <a:pt x="62280" y="37807"/>
                  </a:lnTo>
                  <a:lnTo>
                    <a:pt x="67906" y="37820"/>
                  </a:lnTo>
                  <a:lnTo>
                    <a:pt x="74587" y="37807"/>
                  </a:lnTo>
                  <a:close/>
                </a:path>
                <a:path w="137159" h="45085">
                  <a:moveTo>
                    <a:pt x="68732" y="0"/>
                  </a:moveTo>
                  <a:lnTo>
                    <a:pt x="63563" y="12"/>
                  </a:lnTo>
                  <a:lnTo>
                    <a:pt x="59118" y="190"/>
                  </a:lnTo>
                  <a:lnTo>
                    <a:pt x="54711" y="431"/>
                  </a:lnTo>
                  <a:lnTo>
                    <a:pt x="52933" y="22745"/>
                  </a:lnTo>
                  <a:lnTo>
                    <a:pt x="41534" y="23113"/>
                  </a:lnTo>
                  <a:lnTo>
                    <a:pt x="95322" y="23113"/>
                  </a:lnTo>
                  <a:lnTo>
                    <a:pt x="83921" y="22745"/>
                  </a:lnTo>
                  <a:lnTo>
                    <a:pt x="82130" y="431"/>
                  </a:lnTo>
                  <a:lnTo>
                    <a:pt x="77749" y="190"/>
                  </a:lnTo>
                  <a:lnTo>
                    <a:pt x="73279" y="12"/>
                  </a:lnTo>
                  <a:lnTo>
                    <a:pt x="68732" y="0"/>
                  </a:lnTo>
                  <a:close/>
                </a:path>
                <a:path w="137159" h="45085">
                  <a:moveTo>
                    <a:pt x="118757" y="5588"/>
                  </a:moveTo>
                  <a:lnTo>
                    <a:pt x="111531" y="14020"/>
                  </a:lnTo>
                  <a:lnTo>
                    <a:pt x="107231" y="18746"/>
                  </a:lnTo>
                  <a:lnTo>
                    <a:pt x="102460" y="21778"/>
                  </a:lnTo>
                  <a:lnTo>
                    <a:pt x="95322" y="23113"/>
                  </a:lnTo>
                  <a:lnTo>
                    <a:pt x="128486" y="23113"/>
                  </a:lnTo>
                  <a:lnTo>
                    <a:pt x="136867" y="11074"/>
                  </a:lnTo>
                  <a:lnTo>
                    <a:pt x="131305" y="8991"/>
                  </a:lnTo>
                  <a:lnTo>
                    <a:pt x="125272" y="7124"/>
                  </a:lnTo>
                  <a:lnTo>
                    <a:pt x="118757" y="5588"/>
                  </a:lnTo>
                  <a:close/>
                </a:path>
              </a:pathLst>
            </a:custGeom>
            <a:solidFill>
              <a:srgbClr val="FFFFFF"/>
            </a:solidFill>
          </p:spPr>
          <p:txBody>
            <a:bodyPr wrap="square" lIns="0" tIns="0" rIns="0" bIns="0" rtlCol="0"/>
            <a:lstStyle/>
            <a:p>
              <a:endParaRPr/>
            </a:p>
          </p:txBody>
        </p:sp>
        <p:sp>
          <p:nvSpPr>
            <p:cNvPr id="13" name="bk object 18">
              <a:extLst>
                <a:ext uri="{FF2B5EF4-FFF2-40B4-BE49-F238E27FC236}">
                  <a16:creationId xmlns:a16="http://schemas.microsoft.com/office/drawing/2014/main" id="{3FFDE1C3-E0D2-6C6B-D4FB-74C01C3CA71B}"/>
                </a:ext>
              </a:extLst>
            </p:cNvPr>
            <p:cNvSpPr/>
            <p:nvPr/>
          </p:nvSpPr>
          <p:spPr>
            <a:xfrm>
              <a:off x="11120194" y="6082220"/>
              <a:ext cx="318135" cy="233679"/>
            </a:xfrm>
            <a:custGeom>
              <a:avLst/>
              <a:gdLst/>
              <a:ahLst/>
              <a:cxnLst/>
              <a:rect l="l" t="t" r="r" b="b"/>
              <a:pathLst>
                <a:path w="318134" h="233679">
                  <a:moveTo>
                    <a:pt x="318058" y="73698"/>
                  </a:moveTo>
                  <a:lnTo>
                    <a:pt x="276898" y="73698"/>
                  </a:lnTo>
                  <a:lnTo>
                    <a:pt x="277310" y="73939"/>
                  </a:lnTo>
                  <a:lnTo>
                    <a:pt x="277418" y="209943"/>
                  </a:lnTo>
                  <a:lnTo>
                    <a:pt x="277596" y="210286"/>
                  </a:lnTo>
                  <a:lnTo>
                    <a:pt x="317207" y="233133"/>
                  </a:lnTo>
                  <a:lnTo>
                    <a:pt x="318058" y="232651"/>
                  </a:lnTo>
                  <a:lnTo>
                    <a:pt x="318058" y="73698"/>
                  </a:lnTo>
                  <a:close/>
                </a:path>
                <a:path w="318134" h="233679">
                  <a:moveTo>
                    <a:pt x="3543" y="0"/>
                  </a:moveTo>
                  <a:lnTo>
                    <a:pt x="888" y="888"/>
                  </a:lnTo>
                  <a:lnTo>
                    <a:pt x="0" y="2120"/>
                  </a:lnTo>
                  <a:lnTo>
                    <a:pt x="84" y="28746"/>
                  </a:lnTo>
                  <a:lnTo>
                    <a:pt x="24177" y="62367"/>
                  </a:lnTo>
                  <a:lnTo>
                    <a:pt x="155625" y="139890"/>
                  </a:lnTo>
                  <a:lnTo>
                    <a:pt x="158940" y="140868"/>
                  </a:lnTo>
                  <a:lnTo>
                    <a:pt x="160248" y="140804"/>
                  </a:lnTo>
                  <a:lnTo>
                    <a:pt x="161239" y="140538"/>
                  </a:lnTo>
                  <a:lnTo>
                    <a:pt x="162420" y="139890"/>
                  </a:lnTo>
                  <a:lnTo>
                    <a:pt x="268135" y="78827"/>
                  </a:lnTo>
                  <a:lnTo>
                    <a:pt x="276453" y="73939"/>
                  </a:lnTo>
                  <a:lnTo>
                    <a:pt x="276898" y="73698"/>
                  </a:lnTo>
                  <a:lnTo>
                    <a:pt x="318058" y="73698"/>
                  </a:lnTo>
                  <a:lnTo>
                    <a:pt x="318058" y="40560"/>
                  </a:lnTo>
                  <a:lnTo>
                    <a:pt x="81868" y="40560"/>
                  </a:lnTo>
                  <a:lnTo>
                    <a:pt x="73128" y="40191"/>
                  </a:lnTo>
                  <a:lnTo>
                    <a:pt x="23746" y="19943"/>
                  </a:lnTo>
                  <a:lnTo>
                    <a:pt x="5003" y="457"/>
                  </a:lnTo>
                  <a:lnTo>
                    <a:pt x="3543" y="0"/>
                  </a:lnTo>
                  <a:close/>
                </a:path>
                <a:path w="318134" h="233679">
                  <a:moveTo>
                    <a:pt x="153060" y="30162"/>
                  </a:moveTo>
                  <a:lnTo>
                    <a:pt x="147370" y="30657"/>
                  </a:lnTo>
                  <a:lnTo>
                    <a:pt x="106730" y="38341"/>
                  </a:lnTo>
                  <a:lnTo>
                    <a:pt x="93112" y="40096"/>
                  </a:lnTo>
                  <a:lnTo>
                    <a:pt x="81868" y="40560"/>
                  </a:lnTo>
                  <a:lnTo>
                    <a:pt x="236161" y="40560"/>
                  </a:lnTo>
                  <a:lnTo>
                    <a:pt x="224924" y="40096"/>
                  </a:lnTo>
                  <a:lnTo>
                    <a:pt x="211315" y="38341"/>
                  </a:lnTo>
                  <a:lnTo>
                    <a:pt x="170662" y="30657"/>
                  </a:lnTo>
                  <a:lnTo>
                    <a:pt x="165264" y="30187"/>
                  </a:lnTo>
                  <a:lnTo>
                    <a:pt x="153060" y="30162"/>
                  </a:lnTo>
                  <a:close/>
                </a:path>
                <a:path w="318134" h="233679">
                  <a:moveTo>
                    <a:pt x="314490" y="0"/>
                  </a:moveTo>
                  <a:lnTo>
                    <a:pt x="313016" y="457"/>
                  </a:lnTo>
                  <a:lnTo>
                    <a:pt x="312191" y="1574"/>
                  </a:lnTo>
                  <a:lnTo>
                    <a:pt x="306082" y="8978"/>
                  </a:lnTo>
                  <a:lnTo>
                    <a:pt x="266454" y="35282"/>
                  </a:lnTo>
                  <a:lnTo>
                    <a:pt x="236161" y="40560"/>
                  </a:lnTo>
                  <a:lnTo>
                    <a:pt x="318058" y="40560"/>
                  </a:lnTo>
                  <a:lnTo>
                    <a:pt x="318033" y="2120"/>
                  </a:lnTo>
                  <a:lnTo>
                    <a:pt x="317144" y="888"/>
                  </a:lnTo>
                  <a:lnTo>
                    <a:pt x="314490" y="0"/>
                  </a:lnTo>
                  <a:close/>
                </a:path>
                <a:path w="318134" h="233679">
                  <a:moveTo>
                    <a:pt x="164972" y="30162"/>
                  </a:moveTo>
                  <a:lnTo>
                    <a:pt x="159296" y="30187"/>
                  </a:lnTo>
                  <a:lnTo>
                    <a:pt x="165264" y="30187"/>
                  </a:lnTo>
                  <a:lnTo>
                    <a:pt x="164972" y="30162"/>
                  </a:lnTo>
                  <a:close/>
                </a:path>
                <a:path w="318134" h="233679">
                  <a:moveTo>
                    <a:pt x="318058" y="13385"/>
                  </a:moveTo>
                  <a:close/>
                </a:path>
              </a:pathLst>
            </a:custGeom>
            <a:solidFill>
              <a:srgbClr val="FFFFFF"/>
            </a:solidFill>
          </p:spPr>
          <p:txBody>
            <a:bodyPr wrap="square" lIns="0" tIns="0" rIns="0" bIns="0" rtlCol="0"/>
            <a:lstStyle/>
            <a:p>
              <a:endParaRPr/>
            </a:p>
          </p:txBody>
        </p:sp>
        <p:sp>
          <p:nvSpPr>
            <p:cNvPr id="14" name="bk object 19">
              <a:extLst>
                <a:ext uri="{FF2B5EF4-FFF2-40B4-BE49-F238E27FC236}">
                  <a16:creationId xmlns:a16="http://schemas.microsoft.com/office/drawing/2014/main" id="{A67133B5-10F6-3A2B-E78F-EEDD6AE36463}"/>
                </a:ext>
              </a:extLst>
            </p:cNvPr>
            <p:cNvSpPr/>
            <p:nvPr/>
          </p:nvSpPr>
          <p:spPr>
            <a:xfrm>
              <a:off x="11120183" y="6175635"/>
              <a:ext cx="318135" cy="238760"/>
            </a:xfrm>
            <a:custGeom>
              <a:avLst/>
              <a:gdLst/>
              <a:ahLst/>
              <a:cxnLst/>
              <a:rect l="l" t="t" r="r" b="b"/>
              <a:pathLst>
                <a:path w="318134" h="238760">
                  <a:moveTo>
                    <a:pt x="1689" y="0"/>
                  </a:moveTo>
                  <a:lnTo>
                    <a:pt x="0" y="635"/>
                  </a:lnTo>
                  <a:lnTo>
                    <a:pt x="0" y="27774"/>
                  </a:lnTo>
                  <a:lnTo>
                    <a:pt x="190" y="29756"/>
                  </a:lnTo>
                  <a:lnTo>
                    <a:pt x="876" y="37795"/>
                  </a:lnTo>
                  <a:lnTo>
                    <a:pt x="3327" y="45478"/>
                  </a:lnTo>
                  <a:lnTo>
                    <a:pt x="7302" y="52298"/>
                  </a:lnTo>
                  <a:lnTo>
                    <a:pt x="8902" y="55118"/>
                  </a:lnTo>
                  <a:lnTo>
                    <a:pt x="10858" y="57937"/>
                  </a:lnTo>
                  <a:lnTo>
                    <a:pt x="17398" y="65278"/>
                  </a:lnTo>
                  <a:lnTo>
                    <a:pt x="21856" y="68961"/>
                  </a:lnTo>
                  <a:lnTo>
                    <a:pt x="315506" y="238417"/>
                  </a:lnTo>
                  <a:lnTo>
                    <a:pt x="316242" y="238112"/>
                  </a:lnTo>
                  <a:lnTo>
                    <a:pt x="317118" y="234645"/>
                  </a:lnTo>
                  <a:lnTo>
                    <a:pt x="317626" y="231736"/>
                  </a:lnTo>
                  <a:lnTo>
                    <a:pt x="317868" y="228777"/>
                  </a:lnTo>
                  <a:lnTo>
                    <a:pt x="318071" y="226809"/>
                  </a:lnTo>
                  <a:lnTo>
                    <a:pt x="318071" y="188683"/>
                  </a:lnTo>
                  <a:lnTo>
                    <a:pt x="317880" y="188353"/>
                  </a:lnTo>
                  <a:lnTo>
                    <a:pt x="66979" y="43561"/>
                  </a:lnTo>
                  <a:lnTo>
                    <a:pt x="54838" y="36677"/>
                  </a:lnTo>
                  <a:lnTo>
                    <a:pt x="42684" y="29578"/>
                  </a:lnTo>
                  <a:lnTo>
                    <a:pt x="32891" y="23602"/>
                  </a:lnTo>
                  <a:lnTo>
                    <a:pt x="21545" y="16208"/>
                  </a:lnTo>
                  <a:lnTo>
                    <a:pt x="10752" y="8361"/>
                  </a:lnTo>
                  <a:lnTo>
                    <a:pt x="2616" y="1028"/>
                  </a:lnTo>
                  <a:lnTo>
                    <a:pt x="1689" y="0"/>
                  </a:lnTo>
                  <a:close/>
                </a:path>
              </a:pathLst>
            </a:custGeom>
            <a:solidFill>
              <a:srgbClr val="FFFFFF"/>
            </a:solidFill>
          </p:spPr>
          <p:txBody>
            <a:bodyPr wrap="square" lIns="0" tIns="0" rIns="0" bIns="0" rtlCol="0"/>
            <a:lstStyle/>
            <a:p>
              <a:endParaRPr/>
            </a:p>
          </p:txBody>
        </p:sp>
        <p:sp>
          <p:nvSpPr>
            <p:cNvPr id="15" name="bk object 20">
              <a:extLst>
                <a:ext uri="{FF2B5EF4-FFF2-40B4-BE49-F238E27FC236}">
                  <a16:creationId xmlns:a16="http://schemas.microsoft.com/office/drawing/2014/main" id="{CF4A241B-FCF2-5979-39D5-0877E45CFA9A}"/>
                </a:ext>
              </a:extLst>
            </p:cNvPr>
            <p:cNvSpPr/>
            <p:nvPr/>
          </p:nvSpPr>
          <p:spPr>
            <a:xfrm>
              <a:off x="11120183" y="6275151"/>
              <a:ext cx="289560" cy="198120"/>
            </a:xfrm>
            <a:custGeom>
              <a:avLst/>
              <a:gdLst/>
              <a:ahLst/>
              <a:cxnLst/>
              <a:rect l="l" t="t" r="r" b="b"/>
              <a:pathLst>
                <a:path w="289559" h="198120">
                  <a:moveTo>
                    <a:pt x="1689" y="0"/>
                  </a:moveTo>
                  <a:lnTo>
                    <a:pt x="0" y="634"/>
                  </a:lnTo>
                  <a:lnTo>
                    <a:pt x="0" y="27774"/>
                  </a:lnTo>
                  <a:lnTo>
                    <a:pt x="190" y="29756"/>
                  </a:lnTo>
                  <a:lnTo>
                    <a:pt x="876" y="37795"/>
                  </a:lnTo>
                  <a:lnTo>
                    <a:pt x="3327" y="45478"/>
                  </a:lnTo>
                  <a:lnTo>
                    <a:pt x="7302" y="52298"/>
                  </a:lnTo>
                  <a:lnTo>
                    <a:pt x="8902" y="55117"/>
                  </a:lnTo>
                  <a:lnTo>
                    <a:pt x="10858" y="57937"/>
                  </a:lnTo>
                  <a:lnTo>
                    <a:pt x="17398" y="65277"/>
                  </a:lnTo>
                  <a:lnTo>
                    <a:pt x="21856" y="68960"/>
                  </a:lnTo>
                  <a:lnTo>
                    <a:pt x="245071" y="197764"/>
                  </a:lnTo>
                  <a:lnTo>
                    <a:pt x="245440" y="197764"/>
                  </a:lnTo>
                  <a:lnTo>
                    <a:pt x="266756" y="185483"/>
                  </a:lnTo>
                  <a:lnTo>
                    <a:pt x="288988" y="172643"/>
                  </a:lnTo>
                  <a:lnTo>
                    <a:pt x="288988" y="171678"/>
                  </a:lnTo>
                  <a:lnTo>
                    <a:pt x="66979" y="43560"/>
                  </a:lnTo>
                  <a:lnTo>
                    <a:pt x="54838" y="36677"/>
                  </a:lnTo>
                  <a:lnTo>
                    <a:pt x="42684" y="29578"/>
                  </a:lnTo>
                  <a:lnTo>
                    <a:pt x="32891" y="23602"/>
                  </a:lnTo>
                  <a:lnTo>
                    <a:pt x="21545" y="16208"/>
                  </a:lnTo>
                  <a:lnTo>
                    <a:pt x="10752" y="8361"/>
                  </a:lnTo>
                  <a:lnTo>
                    <a:pt x="2616" y="1028"/>
                  </a:lnTo>
                  <a:lnTo>
                    <a:pt x="1689" y="0"/>
                  </a:lnTo>
                  <a:close/>
                </a:path>
              </a:pathLst>
            </a:custGeom>
            <a:solidFill>
              <a:srgbClr val="FFFFFF"/>
            </a:solidFill>
          </p:spPr>
          <p:txBody>
            <a:bodyPr wrap="square" lIns="0" tIns="0" rIns="0" bIns="0" rtlCol="0"/>
            <a:lstStyle/>
            <a:p>
              <a:endParaRPr/>
            </a:p>
          </p:txBody>
        </p:sp>
        <p:sp>
          <p:nvSpPr>
            <p:cNvPr id="16" name="bk object 21">
              <a:extLst>
                <a:ext uri="{FF2B5EF4-FFF2-40B4-BE49-F238E27FC236}">
                  <a16:creationId xmlns:a16="http://schemas.microsoft.com/office/drawing/2014/main" id="{4C91F07F-EF5B-3743-56FE-2BE5B5374599}"/>
                </a:ext>
              </a:extLst>
            </p:cNvPr>
            <p:cNvSpPr/>
            <p:nvPr/>
          </p:nvSpPr>
          <p:spPr>
            <a:xfrm>
              <a:off x="11120183" y="6374667"/>
              <a:ext cx="202755" cy="142913"/>
            </a:xfrm>
            <a:prstGeom prst="rect">
              <a:avLst/>
            </a:prstGeom>
            <a:blipFill>
              <a:blip r:embed="rId3" cstate="print"/>
              <a:stretch>
                <a:fillRect/>
              </a:stretch>
            </a:blipFill>
          </p:spPr>
          <p:txBody>
            <a:bodyPr wrap="square" lIns="0" tIns="0" rIns="0" bIns="0" rtlCol="0"/>
            <a:lstStyle/>
            <a:p>
              <a:endParaRPr/>
            </a:p>
          </p:txBody>
        </p:sp>
      </p:grpSp>
      <p:sp>
        <p:nvSpPr>
          <p:cNvPr id="2" name="Title 2">
            <a:extLst>
              <a:ext uri="{FF2B5EF4-FFF2-40B4-BE49-F238E27FC236}">
                <a16:creationId xmlns:a16="http://schemas.microsoft.com/office/drawing/2014/main" id="{3B39E4DD-3C6C-175F-CCA7-FC1F7111D7E7}"/>
              </a:ext>
            </a:extLst>
          </p:cNvPr>
          <p:cNvSpPr txBox="1">
            <a:spLocks/>
          </p:cNvSpPr>
          <p:nvPr/>
        </p:nvSpPr>
        <p:spPr>
          <a:xfrm>
            <a:off x="6196099" y="2332313"/>
            <a:ext cx="4034540" cy="920060"/>
          </a:xfrm>
          <a:prstGeom prst="rect">
            <a:avLst/>
          </a:prstGeom>
        </p:spPr>
        <p:txBody>
          <a:bodyPr vert="horz" wrap="square" lIns="0" tIns="88900" rIns="0" bIns="0" rtlCol="0" anchor="t">
            <a:noAutofit/>
          </a:bodyPr>
          <a:lstStyle>
            <a:lvl1pPr>
              <a:lnSpc>
                <a:spcPct val="90000"/>
              </a:lnSpc>
              <a:defRPr lang="en-GB" sz="4200" b="1" i="0" kern="1200" spc="-35">
                <a:solidFill>
                  <a:srgbClr val="FFFFFF"/>
                </a:solidFill>
                <a:latin typeface="Poppins" pitchFamily="2" charset="77"/>
                <a:ea typeface="+mn-ea"/>
                <a:cs typeface="Poppins" pitchFamily="2" charset="77"/>
              </a:defRPr>
            </a:lvl1pPr>
          </a:lstStyle>
          <a:p>
            <a:pPr>
              <a:spcAft>
                <a:spcPts val="1200"/>
              </a:spcAft>
              <a:defRPr/>
            </a:pPr>
            <a:r>
              <a:rPr lang="en-US" spc="-150">
                <a:solidFill>
                  <a:srgbClr val="00AFD7"/>
                </a:solidFill>
                <a:latin typeface="Poppins"/>
                <a:cs typeface="Poppins"/>
              </a:rPr>
              <a:t>Find out more</a:t>
            </a:r>
            <a:endParaRPr lang="en-US">
              <a:solidFill>
                <a:srgbClr val="00AFD7"/>
              </a:solidFill>
              <a:ea typeface="+mn-ea"/>
            </a:endParaRPr>
          </a:p>
        </p:txBody>
      </p:sp>
      <p:sp>
        <p:nvSpPr>
          <p:cNvPr id="3" name="TextBox 2">
            <a:extLst>
              <a:ext uri="{FF2B5EF4-FFF2-40B4-BE49-F238E27FC236}">
                <a16:creationId xmlns:a16="http://schemas.microsoft.com/office/drawing/2014/main" id="{9DBA92B0-F2C6-8C88-57B4-9EB442DDD41C}"/>
              </a:ext>
            </a:extLst>
          </p:cNvPr>
          <p:cNvSpPr txBox="1"/>
          <p:nvPr/>
        </p:nvSpPr>
        <p:spPr>
          <a:xfrm>
            <a:off x="6096000" y="3252373"/>
            <a:ext cx="5392823" cy="2031325"/>
          </a:xfrm>
          <a:prstGeom prst="rect">
            <a:avLst/>
          </a:prstGeom>
          <a:noFill/>
        </p:spPr>
        <p:txBody>
          <a:bodyPr wrap="none" rtlCol="0">
            <a:spAutoFit/>
          </a:bodyPr>
          <a:lstStyle/>
          <a:p>
            <a:r>
              <a:rPr lang="en-US" b="1" u="sng" err="1">
                <a:solidFill>
                  <a:schemeClr val="bg1"/>
                </a:solidFill>
                <a:latin typeface="Poppins" pitchFamily="2" charset="77"/>
                <a:cs typeface="Poppins" pitchFamily="2" charset="77"/>
              </a:rPr>
              <a:t>www.cimspa.co.uk</a:t>
            </a:r>
            <a:endParaRPr lang="en-US">
              <a:solidFill>
                <a:schemeClr val="bg1"/>
              </a:solidFill>
              <a:latin typeface="Poppins" pitchFamily="2" charset="77"/>
              <a:cs typeface="Poppins" pitchFamily="2" charset="77"/>
            </a:endParaRPr>
          </a:p>
          <a:p>
            <a:endParaRPr lang="en-US">
              <a:solidFill>
                <a:schemeClr val="bg1"/>
              </a:solidFill>
              <a:latin typeface="Poppins" pitchFamily="2" charset="77"/>
              <a:cs typeface="Poppins" pitchFamily="2" charset="77"/>
            </a:endParaRPr>
          </a:p>
          <a:p>
            <a:endParaRPr lang="en-US">
              <a:solidFill>
                <a:schemeClr val="bg1"/>
              </a:solidFill>
              <a:latin typeface="Poppins" pitchFamily="2" charset="77"/>
              <a:cs typeface="Poppins" pitchFamily="2" charset="77"/>
            </a:endParaRPr>
          </a:p>
          <a:p>
            <a:r>
              <a:rPr lang="en-US">
                <a:solidFill>
                  <a:schemeClr val="bg1"/>
                </a:solidFill>
                <a:latin typeface="Poppins" pitchFamily="2" charset="77"/>
                <a:cs typeface="Poppins" pitchFamily="2" charset="77"/>
              </a:rPr>
              <a:t>CIMSPA Technical Education contact: </a:t>
            </a:r>
          </a:p>
          <a:p>
            <a:endParaRPr lang="en-US" b="1">
              <a:solidFill>
                <a:schemeClr val="bg1"/>
              </a:solidFill>
              <a:latin typeface="Poppins" pitchFamily="2" charset="77"/>
              <a:cs typeface="Poppins" pitchFamily="2" charset="77"/>
            </a:endParaRPr>
          </a:p>
          <a:p>
            <a:r>
              <a:rPr lang="en-US" b="1">
                <a:solidFill>
                  <a:schemeClr val="bg1"/>
                </a:solidFill>
                <a:latin typeface="Poppins" pitchFamily="2" charset="77"/>
                <a:cs typeface="Poppins" pitchFamily="2" charset="77"/>
              </a:rPr>
              <a:t>Micki </a:t>
            </a:r>
            <a:r>
              <a:rPr lang="en-US" b="1" err="1">
                <a:solidFill>
                  <a:schemeClr val="bg1"/>
                </a:solidFill>
                <a:latin typeface="Poppins" pitchFamily="2" charset="77"/>
                <a:cs typeface="Poppins" pitchFamily="2" charset="77"/>
              </a:rPr>
              <a:t>Ruggins</a:t>
            </a:r>
            <a:r>
              <a:rPr lang="en-US" b="1">
                <a:solidFill>
                  <a:schemeClr val="bg1"/>
                </a:solidFill>
                <a:latin typeface="Poppins" pitchFamily="2" charset="77"/>
                <a:cs typeface="Poppins" pitchFamily="2" charset="77"/>
              </a:rPr>
              <a:t>:  </a:t>
            </a:r>
            <a:r>
              <a:rPr lang="en-US" err="1">
                <a:solidFill>
                  <a:schemeClr val="bg1"/>
                </a:solidFill>
                <a:latin typeface="Poppins" pitchFamily="2" charset="77"/>
                <a:cs typeface="Poppins" pitchFamily="2" charset="77"/>
              </a:rPr>
              <a:t>micki.ruggins@cimspa.co.uk</a:t>
            </a:r>
            <a:r>
              <a:rPr lang="en-US">
                <a:solidFill>
                  <a:schemeClr val="bg1"/>
                </a:solidFill>
                <a:latin typeface="Poppins" pitchFamily="2" charset="77"/>
                <a:cs typeface="Poppins" pitchFamily="2" charset="77"/>
              </a:rPr>
              <a:t>  </a:t>
            </a:r>
          </a:p>
          <a:p>
            <a:endParaRPr lang="en-US">
              <a:solidFill>
                <a:schemeClr val="bg1"/>
              </a:solidFill>
              <a:latin typeface="Poppins" pitchFamily="2" charset="77"/>
              <a:cs typeface="Poppins" pitchFamily="2" charset="77"/>
            </a:endParaRPr>
          </a:p>
        </p:txBody>
      </p:sp>
      <p:sp>
        <p:nvSpPr>
          <p:cNvPr id="4" name="Oval 3">
            <a:extLst>
              <a:ext uri="{FF2B5EF4-FFF2-40B4-BE49-F238E27FC236}">
                <a16:creationId xmlns:a16="http://schemas.microsoft.com/office/drawing/2014/main" id="{A2A23CD1-4300-556C-7C55-1A3487A06529}"/>
              </a:ext>
            </a:extLst>
          </p:cNvPr>
          <p:cNvSpPr/>
          <p:nvPr/>
        </p:nvSpPr>
        <p:spPr>
          <a:xfrm>
            <a:off x="4798032" y="3935002"/>
            <a:ext cx="1160979" cy="1160979"/>
          </a:xfrm>
          <a:prstGeom prst="ellipse">
            <a:avLst/>
          </a:prstGeom>
          <a:blipFill>
            <a:blip r:embed="rId4">
              <a:extLst>
                <a:ext uri="{28A0092B-C50C-407E-A947-70E740481C1C}">
                  <a14:useLocalDpi xmlns:a14="http://schemas.microsoft.com/office/drawing/2010/main" val="0"/>
                </a:ext>
              </a:extLst>
            </a:blip>
            <a:stretch>
              <a:fillRect l="-32292" t="-17187" r="-60413" b="-332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242667"/>
      </p:ext>
    </p:extLst>
  </p:cSld>
  <p:clrMapOvr>
    <a:masterClrMapping/>
  </p:clrMapOvr>
</p:sld>
</file>

<file path=ppt/theme/theme1.xml><?xml version="1.0" encoding="utf-8"?>
<a:theme xmlns:a="http://schemas.openxmlformats.org/drawingml/2006/main" name="Office Theme">
  <a:themeElements>
    <a:clrScheme name="CIMSPA">
      <a:dk1>
        <a:sysClr val="windowText" lastClr="000000"/>
      </a:dk1>
      <a:lt1>
        <a:sysClr val="window" lastClr="FFFFFF"/>
      </a:lt1>
      <a:dk2>
        <a:srgbClr val="12326E"/>
      </a:dk2>
      <a:lt2>
        <a:srgbClr val="A5DAEC"/>
      </a:lt2>
      <a:accent1>
        <a:srgbClr val="00AFD7"/>
      </a:accent1>
      <a:accent2>
        <a:srgbClr val="AFB700"/>
      </a:accent2>
      <a:accent3>
        <a:srgbClr val="6AB651"/>
      </a:accent3>
      <a:accent4>
        <a:srgbClr val="00B0AD"/>
      </a:accent4>
      <a:accent5>
        <a:srgbClr val="EA5472"/>
      </a:accent5>
      <a:accent6>
        <a:srgbClr val="F089B1"/>
      </a:accent6>
      <a:hlink>
        <a:srgbClr val="12316D"/>
      </a:hlink>
      <a:folHlink>
        <a:srgbClr val="EA5371"/>
      </a:folHlink>
    </a:clrScheme>
    <a:fontScheme name="CIMPS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IMSPA-Powerpoint-Test.pptx" id="{05752962-004A-4C9E-88FE-64F96BDCDBFC}" vid="{CB91674E-47D3-41B1-BC36-E246F69B95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8ACCC5C12735428668C0A4F421A8A4" ma:contentTypeVersion="23" ma:contentTypeDescription="Create a new document." ma:contentTypeScope="" ma:versionID="7dc83b4293eb6335fd649659d4f4a4bf">
  <xsd:schema xmlns:xsd="http://www.w3.org/2001/XMLSchema" xmlns:xs="http://www.w3.org/2001/XMLSchema" xmlns:p="http://schemas.microsoft.com/office/2006/metadata/properties" xmlns:ns2="2717a2cc-f512-4d49-8f27-545b42fa0c9a" xmlns:ns3="c1745aab-47d5-421a-999d-4b79c06ba2f6" targetNamespace="http://schemas.microsoft.com/office/2006/metadata/properties" ma:root="true" ma:fieldsID="48d4bccb19ed27ccb8d8dcbb3e73500f" ns2:_="" ns3:_="">
    <xsd:import namespace="2717a2cc-f512-4d49-8f27-545b42fa0c9a"/>
    <xsd:import namespace="c1745aab-47d5-421a-999d-4b79c06ba2f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7a2cc-f512-4d49-8f27-545b42fa0c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537b0d9-0695-4785-b339-d0789b8fd7f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_Flow_SignoffStatus" ma:index="25" nillable="true" ma:displayName="Sign-off status" ma:internalName="Sign_x002d_off_x0020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1745aab-47d5-421a-999d-4b79c06ba2f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537d01c-706d-4d61-b5b0-24050e8d5561}" ma:internalName="TaxCatchAll" ma:showField="CatchAllData" ma:web="c1745aab-47d5-421a-999d-4b79c06ba2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2717a2cc-f512-4d49-8f27-545b42fa0c9a" xsi:nil="true"/>
    <lcf76f155ced4ddcb4097134ff3c332f xmlns="2717a2cc-f512-4d49-8f27-545b42fa0c9a">
      <Terms xmlns="http://schemas.microsoft.com/office/infopath/2007/PartnerControls"/>
    </lcf76f155ced4ddcb4097134ff3c332f>
    <TaxCatchAll xmlns="c1745aab-47d5-421a-999d-4b79c06ba2f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8FBC58-A9B2-407F-9E28-B4946BE92559}">
  <ds:schemaRefs>
    <ds:schemaRef ds:uri="2717a2cc-f512-4d49-8f27-545b42fa0c9a"/>
    <ds:schemaRef ds:uri="c1745aab-47d5-421a-999d-4b79c06ba2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0B847D-623D-46D1-B030-837E0F6F292D}">
  <ds:schemaRefs>
    <ds:schemaRef ds:uri="http://purl.org/dc/elements/1.1/"/>
    <ds:schemaRef ds:uri="http://schemas.microsoft.com/office/infopath/2007/PartnerControls"/>
    <ds:schemaRef ds:uri="http://www.w3.org/XML/1998/namespace"/>
    <ds:schemaRef ds:uri="http://purl.org/dc/terms/"/>
    <ds:schemaRef ds:uri="http://schemas.microsoft.com/office/2006/documentManagement/types"/>
    <ds:schemaRef ds:uri="http://schemas.microsoft.com/office/2006/metadata/properties"/>
    <ds:schemaRef ds:uri="2717a2cc-f512-4d49-8f27-545b42fa0c9a"/>
    <ds:schemaRef ds:uri="http://schemas.openxmlformats.org/package/2006/metadata/core-properties"/>
    <ds:schemaRef ds:uri="c1745aab-47d5-421a-999d-4b79c06ba2f6"/>
    <ds:schemaRef ds:uri="http://purl.org/dc/dcmitype/"/>
  </ds:schemaRefs>
</ds:datastoreItem>
</file>

<file path=customXml/itemProps3.xml><?xml version="1.0" encoding="utf-8"?>
<ds:datastoreItem xmlns:ds="http://schemas.openxmlformats.org/officeDocument/2006/customXml" ds:itemID="{C93C3D60-8C6F-4398-B6DC-6F48479120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862</Words>
  <Application>Microsoft Office PowerPoint</Application>
  <PresentationFormat>Widescreen</PresentationFormat>
  <Paragraphs>67</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Micki Ruggins</dc:creator>
  <cp:lastModifiedBy>Georgia Taylor</cp:lastModifiedBy>
  <cp:revision>11</cp:revision>
  <dcterms:created xsi:type="dcterms:W3CDTF">2026-08-05T11:11:37Z</dcterms:created>
  <dcterms:modified xsi:type="dcterms:W3CDTF">2026-10-15T09:01:43Z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2018-11-19T00:00:00Z</vt:filetime>
  </property>
  <property fmtid="{D5CDD505-2E9C-101B-9397-08002B2CF9AE}" pid="3" name="Creator">
    <vt:lpwstr>Adobe Illustrator CC 23.0 (Macintosh)</vt:lpwstr>
  </property>
  <property fmtid="{D5CDD505-2E9C-101B-9397-08002B2CF9AE}" pid="4" name="LastSaved">
    <vt:filetime>2018-11-19T00:00:00Z</vt:filetime>
  </property>
  <property fmtid="{D5CDD505-2E9C-101B-9397-08002B2CF9AE}" pid="5" name="ContentTypeId">
    <vt:lpwstr>0x010100268ACCC5C12735428668C0A4F421A8A4</vt:lpwstr>
  </property>
  <property fmtid="{D5CDD505-2E9C-101B-9397-08002B2CF9AE}" pid="6" name="MediaServiceImageTags">
    <vt:lpwstr/>
  </property>
</Properties>
</file>